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63" r:id="rId2"/>
    <p:sldMasterId id="2147483781" r:id="rId3"/>
    <p:sldMasterId id="2147483817" r:id="rId4"/>
    <p:sldMasterId id="2147483835" r:id="rId5"/>
    <p:sldMasterId id="2147483849" r:id="rId6"/>
    <p:sldMasterId id="2147483889" r:id="rId7"/>
    <p:sldMasterId id="2147483915" r:id="rId8"/>
    <p:sldMasterId id="2147483930" r:id="rId9"/>
    <p:sldMasterId id="2147483950" r:id="rId10"/>
  </p:sldMasterIdLst>
  <p:notesMasterIdLst>
    <p:notesMasterId r:id="rId40"/>
  </p:notesMasterIdLst>
  <p:sldIdLst>
    <p:sldId id="4539" r:id="rId11"/>
    <p:sldId id="5802" r:id="rId12"/>
    <p:sldId id="5803" r:id="rId13"/>
    <p:sldId id="5804" r:id="rId14"/>
    <p:sldId id="5805" r:id="rId15"/>
    <p:sldId id="5806" r:id="rId16"/>
    <p:sldId id="5807" r:id="rId17"/>
    <p:sldId id="5808" r:id="rId18"/>
    <p:sldId id="5825" r:id="rId19"/>
    <p:sldId id="5826" r:id="rId20"/>
    <p:sldId id="5827" r:id="rId21"/>
    <p:sldId id="5828" r:id="rId22"/>
    <p:sldId id="5829" r:id="rId23"/>
    <p:sldId id="5830" r:id="rId24"/>
    <p:sldId id="5831" r:id="rId25"/>
    <p:sldId id="5832" r:id="rId26"/>
    <p:sldId id="5833" r:id="rId27"/>
    <p:sldId id="5834" r:id="rId28"/>
    <p:sldId id="5835" r:id="rId29"/>
    <p:sldId id="5836" r:id="rId30"/>
    <p:sldId id="5837" r:id="rId31"/>
    <p:sldId id="5838" r:id="rId32"/>
    <p:sldId id="5839" r:id="rId33"/>
    <p:sldId id="5840" r:id="rId34"/>
    <p:sldId id="5841" r:id="rId35"/>
    <p:sldId id="5842" r:id="rId36"/>
    <p:sldId id="5843" r:id="rId37"/>
    <p:sldId id="5844" r:id="rId38"/>
    <p:sldId id="4541" r:id="rId39"/>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F78B24-0D58-7141-9419-0BCC1ADE2F46}">
          <p14:sldIdLst>
            <p14:sldId id="4539"/>
          </p14:sldIdLst>
        </p14:section>
        <p14:section name="Classification" id="{319F378D-C212-0342-A21D-407DF412BE31}">
          <p14:sldIdLst>
            <p14:sldId id="5802"/>
            <p14:sldId id="5803"/>
            <p14:sldId id="5804"/>
            <p14:sldId id="5805"/>
            <p14:sldId id="5806"/>
            <p14:sldId id="5807"/>
            <p14:sldId id="5808"/>
            <p14:sldId id="5825"/>
            <p14:sldId id="5826"/>
            <p14:sldId id="5827"/>
            <p14:sldId id="5828"/>
            <p14:sldId id="5829"/>
            <p14:sldId id="5830"/>
            <p14:sldId id="5831"/>
            <p14:sldId id="5832"/>
            <p14:sldId id="5833"/>
            <p14:sldId id="5834"/>
            <p14:sldId id="5835"/>
            <p14:sldId id="5836"/>
            <p14:sldId id="5837"/>
            <p14:sldId id="5838"/>
            <p14:sldId id="5839"/>
            <p14:sldId id="5840"/>
            <p14:sldId id="5841"/>
            <p14:sldId id="5842"/>
            <p14:sldId id="5843"/>
            <p14:sldId id="5844"/>
          </p14:sldIdLst>
        </p14:section>
        <p14:section name="End" id="{4C528692-0A35-A14B-BADF-08237075DE94}">
          <p14:sldIdLst>
            <p14:sldId id="45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26939-69B5-834A-83C3-8BD1C09A7D62}" v="11" dt="2019-08-22T16:06:00.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2"/>
    <p:restoredTop sz="96208"/>
  </p:normalViewPr>
  <p:slideViewPr>
    <p:cSldViewPr snapToGrid="0" snapToObjects="1">
      <p:cViewPr varScale="1">
        <p:scale>
          <a:sx n="119" d="100"/>
          <a:sy n="119" d="100"/>
        </p:scale>
        <p:origin x="408" y="184"/>
      </p:cViewPr>
      <p:guideLst/>
    </p:cSldViewPr>
  </p:slideViewPr>
  <p:notesTextViewPr>
    <p:cViewPr>
      <p:scale>
        <a:sx n="1" d="1"/>
        <a:sy n="1" d="1"/>
      </p:scale>
      <p:origin x="0" y="0"/>
    </p:cViewPr>
  </p:notesText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a Onabuta" userId="97080511-7d8b-4fe8-8752-5812d05def34" providerId="ADAL" clId="{EBE655FD-21D2-C34F-80B2-50EE5C7217E6}"/>
    <pc:docChg chg="undo custSel addSld delSld modSld sldOrd modSection">
      <pc:chgData name="Keita Onabuta" userId="97080511-7d8b-4fe8-8752-5812d05def34" providerId="ADAL" clId="{EBE655FD-21D2-C34F-80B2-50EE5C7217E6}" dt="2019-07-19T20:04:10.489" v="329" actId="20577"/>
      <pc:docMkLst>
        <pc:docMk/>
      </pc:docMkLst>
      <pc:sldChg chg="add">
        <pc:chgData name="Keita Onabuta" userId="97080511-7d8b-4fe8-8752-5812d05def34" providerId="ADAL" clId="{EBE655FD-21D2-C34F-80B2-50EE5C7217E6}" dt="2019-07-19T19:49:44.703" v="168"/>
        <pc:sldMkLst>
          <pc:docMk/>
          <pc:sldMk cId="426965166" sldId="364"/>
        </pc:sldMkLst>
      </pc:sldChg>
      <pc:sldChg chg="modSp ord">
        <pc:chgData name="Keita Onabuta" userId="97080511-7d8b-4fe8-8752-5812d05def34" providerId="ADAL" clId="{EBE655FD-21D2-C34F-80B2-50EE5C7217E6}" dt="2019-07-19T19:49:46.904" v="169"/>
        <pc:sldMkLst>
          <pc:docMk/>
          <pc:sldMk cId="3649427022" sldId="4539"/>
        </pc:sldMkLst>
        <pc:spChg chg="mod">
          <ac:chgData name="Keita Onabuta" userId="97080511-7d8b-4fe8-8752-5812d05def34" providerId="ADAL" clId="{EBE655FD-21D2-C34F-80B2-50EE5C7217E6}" dt="2019-07-19T19:47:30.372" v="109" actId="27636"/>
          <ac:spMkLst>
            <pc:docMk/>
            <pc:sldMk cId="3649427022" sldId="4539"/>
            <ac:spMk id="3" creationId="{989DE860-1E41-074A-8855-3C8DD086D3A5}"/>
          </ac:spMkLst>
        </pc:spChg>
        <pc:spChg chg="mod">
          <ac:chgData name="Keita Onabuta" userId="97080511-7d8b-4fe8-8752-5812d05def34" providerId="ADAL" clId="{EBE655FD-21D2-C34F-80B2-50EE5C7217E6}" dt="2019-07-19T19:49:06.607" v="148" actId="1076"/>
          <ac:spMkLst>
            <pc:docMk/>
            <pc:sldMk cId="3649427022" sldId="4539"/>
            <ac:spMk id="13" creationId="{4D15530B-D6D7-1944-BC0A-A5C2FBD87F01}"/>
          </ac:spMkLst>
        </pc:spChg>
      </pc:sldChg>
      <pc:sldChg chg="modSp">
        <pc:chgData name="Keita Onabuta" userId="97080511-7d8b-4fe8-8752-5812d05def34" providerId="ADAL" clId="{EBE655FD-21D2-C34F-80B2-50EE5C7217E6}" dt="2019-07-19T19:49:17.426" v="165" actId="20577"/>
        <pc:sldMkLst>
          <pc:docMk/>
          <pc:sldMk cId="745011027" sldId="4540"/>
        </pc:sldMkLst>
        <pc:spChg chg="mod">
          <ac:chgData name="Keita Onabuta" userId="97080511-7d8b-4fe8-8752-5812d05def34" providerId="ADAL" clId="{EBE655FD-21D2-C34F-80B2-50EE5C7217E6}" dt="2019-07-19T19:49:17.426" v="165" actId="20577"/>
          <ac:spMkLst>
            <pc:docMk/>
            <pc:sldMk cId="745011027" sldId="4540"/>
            <ac:spMk id="3" creationId="{8BA6B8B4-B65F-3C43-8FC7-249570565AF2}"/>
          </ac:spMkLst>
        </pc:spChg>
      </pc:sldChg>
      <pc:sldChg chg="ord">
        <pc:chgData name="Keita Onabuta" userId="97080511-7d8b-4fe8-8752-5812d05def34" providerId="ADAL" clId="{EBE655FD-21D2-C34F-80B2-50EE5C7217E6}" dt="2019-07-19T19:56:27.433" v="206"/>
        <pc:sldMkLst>
          <pc:docMk/>
          <pc:sldMk cId="3941586299" sldId="4541"/>
        </pc:sldMkLst>
      </pc:sldChg>
      <pc:sldChg chg="add">
        <pc:chgData name="Keita Onabuta" userId="97080511-7d8b-4fe8-8752-5812d05def34" providerId="ADAL" clId="{EBE655FD-21D2-C34F-80B2-50EE5C7217E6}" dt="2019-07-19T19:49:44.703" v="168"/>
        <pc:sldMkLst>
          <pc:docMk/>
          <pc:sldMk cId="3762234763" sldId="4562"/>
        </pc:sldMkLst>
      </pc:sldChg>
      <pc:sldChg chg="ord">
        <pc:chgData name="Keita Onabuta" userId="97080511-7d8b-4fe8-8752-5812d05def34" providerId="ADAL" clId="{EBE655FD-21D2-C34F-80B2-50EE5C7217E6}" dt="2019-07-19T19:56:27.433" v="206"/>
        <pc:sldMkLst>
          <pc:docMk/>
          <pc:sldMk cId="2785087936" sldId="5802"/>
        </pc:sldMkLst>
      </pc:sldChg>
      <pc:sldChg chg="ord">
        <pc:chgData name="Keita Onabuta" userId="97080511-7d8b-4fe8-8752-5812d05def34" providerId="ADAL" clId="{EBE655FD-21D2-C34F-80B2-50EE5C7217E6}" dt="2019-07-19T19:56:27.433" v="206"/>
        <pc:sldMkLst>
          <pc:docMk/>
          <pc:sldMk cId="1411707295" sldId="5803"/>
        </pc:sldMkLst>
      </pc:sldChg>
      <pc:sldChg chg="ord">
        <pc:chgData name="Keita Onabuta" userId="97080511-7d8b-4fe8-8752-5812d05def34" providerId="ADAL" clId="{EBE655FD-21D2-C34F-80B2-50EE5C7217E6}" dt="2019-07-19T19:56:27.433" v="206"/>
        <pc:sldMkLst>
          <pc:docMk/>
          <pc:sldMk cId="2260593279" sldId="5804"/>
        </pc:sldMkLst>
      </pc:sldChg>
      <pc:sldChg chg="ord">
        <pc:chgData name="Keita Onabuta" userId="97080511-7d8b-4fe8-8752-5812d05def34" providerId="ADAL" clId="{EBE655FD-21D2-C34F-80B2-50EE5C7217E6}" dt="2019-07-19T19:56:27.433" v="206"/>
        <pc:sldMkLst>
          <pc:docMk/>
          <pc:sldMk cId="1136943982" sldId="5805"/>
        </pc:sldMkLst>
      </pc:sldChg>
      <pc:sldChg chg="ord">
        <pc:chgData name="Keita Onabuta" userId="97080511-7d8b-4fe8-8752-5812d05def34" providerId="ADAL" clId="{EBE655FD-21D2-C34F-80B2-50EE5C7217E6}" dt="2019-07-19T19:56:27.433" v="206"/>
        <pc:sldMkLst>
          <pc:docMk/>
          <pc:sldMk cId="1584105019" sldId="5806"/>
        </pc:sldMkLst>
      </pc:sldChg>
      <pc:sldChg chg="ord">
        <pc:chgData name="Keita Onabuta" userId="97080511-7d8b-4fe8-8752-5812d05def34" providerId="ADAL" clId="{EBE655FD-21D2-C34F-80B2-50EE5C7217E6}" dt="2019-07-19T19:56:27.433" v="206"/>
        <pc:sldMkLst>
          <pc:docMk/>
          <pc:sldMk cId="3676725376" sldId="5807"/>
        </pc:sldMkLst>
      </pc:sldChg>
      <pc:sldChg chg="ord">
        <pc:chgData name="Keita Onabuta" userId="97080511-7d8b-4fe8-8752-5812d05def34" providerId="ADAL" clId="{EBE655FD-21D2-C34F-80B2-50EE5C7217E6}" dt="2019-07-19T19:56:27.433" v="206"/>
        <pc:sldMkLst>
          <pc:docMk/>
          <pc:sldMk cId="3422986164" sldId="5808"/>
        </pc:sldMkLst>
      </pc:sldChg>
      <pc:sldChg chg="ord">
        <pc:chgData name="Keita Onabuta" userId="97080511-7d8b-4fe8-8752-5812d05def34" providerId="ADAL" clId="{EBE655FD-21D2-C34F-80B2-50EE5C7217E6}" dt="2019-07-19T19:56:27.433" v="206"/>
        <pc:sldMkLst>
          <pc:docMk/>
          <pc:sldMk cId="3809830246" sldId="5809"/>
        </pc:sldMkLst>
      </pc:sldChg>
      <pc:sldChg chg="ord">
        <pc:chgData name="Keita Onabuta" userId="97080511-7d8b-4fe8-8752-5812d05def34" providerId="ADAL" clId="{EBE655FD-21D2-C34F-80B2-50EE5C7217E6}" dt="2019-07-19T19:56:27.433" v="206"/>
        <pc:sldMkLst>
          <pc:docMk/>
          <pc:sldMk cId="1196473876" sldId="5825"/>
        </pc:sldMkLst>
      </pc:sldChg>
      <pc:sldChg chg="ord">
        <pc:chgData name="Keita Onabuta" userId="97080511-7d8b-4fe8-8752-5812d05def34" providerId="ADAL" clId="{EBE655FD-21D2-C34F-80B2-50EE5C7217E6}" dt="2019-07-19T19:56:27.433" v="206"/>
        <pc:sldMkLst>
          <pc:docMk/>
          <pc:sldMk cId="1490272882" sldId="5826"/>
        </pc:sldMkLst>
      </pc:sldChg>
      <pc:sldChg chg="ord">
        <pc:chgData name="Keita Onabuta" userId="97080511-7d8b-4fe8-8752-5812d05def34" providerId="ADAL" clId="{EBE655FD-21D2-C34F-80B2-50EE5C7217E6}" dt="2019-07-19T19:56:27.433" v="206"/>
        <pc:sldMkLst>
          <pc:docMk/>
          <pc:sldMk cId="2788560030" sldId="5827"/>
        </pc:sldMkLst>
      </pc:sldChg>
      <pc:sldChg chg="ord">
        <pc:chgData name="Keita Onabuta" userId="97080511-7d8b-4fe8-8752-5812d05def34" providerId="ADAL" clId="{EBE655FD-21D2-C34F-80B2-50EE5C7217E6}" dt="2019-07-19T19:56:27.433" v="206"/>
        <pc:sldMkLst>
          <pc:docMk/>
          <pc:sldMk cId="931008573" sldId="5828"/>
        </pc:sldMkLst>
      </pc:sldChg>
      <pc:sldChg chg="ord">
        <pc:chgData name="Keita Onabuta" userId="97080511-7d8b-4fe8-8752-5812d05def34" providerId="ADAL" clId="{EBE655FD-21D2-C34F-80B2-50EE5C7217E6}" dt="2019-07-19T19:56:27.433" v="206"/>
        <pc:sldMkLst>
          <pc:docMk/>
          <pc:sldMk cId="2962543180" sldId="5829"/>
        </pc:sldMkLst>
      </pc:sldChg>
      <pc:sldChg chg="ord">
        <pc:chgData name="Keita Onabuta" userId="97080511-7d8b-4fe8-8752-5812d05def34" providerId="ADAL" clId="{EBE655FD-21D2-C34F-80B2-50EE5C7217E6}" dt="2019-07-19T19:56:27.433" v="206"/>
        <pc:sldMkLst>
          <pc:docMk/>
          <pc:sldMk cId="3662097752" sldId="5830"/>
        </pc:sldMkLst>
      </pc:sldChg>
      <pc:sldChg chg="ord">
        <pc:chgData name="Keita Onabuta" userId="97080511-7d8b-4fe8-8752-5812d05def34" providerId="ADAL" clId="{EBE655FD-21D2-C34F-80B2-50EE5C7217E6}" dt="2019-07-19T19:56:27.433" v="206"/>
        <pc:sldMkLst>
          <pc:docMk/>
          <pc:sldMk cId="945430200" sldId="5831"/>
        </pc:sldMkLst>
      </pc:sldChg>
      <pc:sldChg chg="ord">
        <pc:chgData name="Keita Onabuta" userId="97080511-7d8b-4fe8-8752-5812d05def34" providerId="ADAL" clId="{EBE655FD-21D2-C34F-80B2-50EE5C7217E6}" dt="2019-07-19T19:56:27.433" v="206"/>
        <pc:sldMkLst>
          <pc:docMk/>
          <pc:sldMk cId="1113805082" sldId="5832"/>
        </pc:sldMkLst>
      </pc:sldChg>
      <pc:sldChg chg="ord">
        <pc:chgData name="Keita Onabuta" userId="97080511-7d8b-4fe8-8752-5812d05def34" providerId="ADAL" clId="{EBE655FD-21D2-C34F-80B2-50EE5C7217E6}" dt="2019-07-19T19:56:27.433" v="206"/>
        <pc:sldMkLst>
          <pc:docMk/>
          <pc:sldMk cId="2383270932" sldId="5833"/>
        </pc:sldMkLst>
      </pc:sldChg>
      <pc:sldChg chg="ord">
        <pc:chgData name="Keita Onabuta" userId="97080511-7d8b-4fe8-8752-5812d05def34" providerId="ADAL" clId="{EBE655FD-21D2-C34F-80B2-50EE5C7217E6}" dt="2019-07-19T19:56:27.433" v="206"/>
        <pc:sldMkLst>
          <pc:docMk/>
          <pc:sldMk cId="1398504898" sldId="5834"/>
        </pc:sldMkLst>
      </pc:sldChg>
      <pc:sldChg chg="ord">
        <pc:chgData name="Keita Onabuta" userId="97080511-7d8b-4fe8-8752-5812d05def34" providerId="ADAL" clId="{EBE655FD-21D2-C34F-80B2-50EE5C7217E6}" dt="2019-07-19T19:56:27.433" v="206"/>
        <pc:sldMkLst>
          <pc:docMk/>
          <pc:sldMk cId="988493877" sldId="5835"/>
        </pc:sldMkLst>
      </pc:sldChg>
      <pc:sldChg chg="ord">
        <pc:chgData name="Keita Onabuta" userId="97080511-7d8b-4fe8-8752-5812d05def34" providerId="ADAL" clId="{EBE655FD-21D2-C34F-80B2-50EE5C7217E6}" dt="2019-07-19T19:56:27.433" v="206"/>
        <pc:sldMkLst>
          <pc:docMk/>
          <pc:sldMk cId="3495458090" sldId="5836"/>
        </pc:sldMkLst>
      </pc:sldChg>
      <pc:sldChg chg="ord">
        <pc:chgData name="Keita Onabuta" userId="97080511-7d8b-4fe8-8752-5812d05def34" providerId="ADAL" clId="{EBE655FD-21D2-C34F-80B2-50EE5C7217E6}" dt="2019-07-19T19:56:27.433" v="206"/>
        <pc:sldMkLst>
          <pc:docMk/>
          <pc:sldMk cId="435885001" sldId="5837"/>
        </pc:sldMkLst>
      </pc:sldChg>
      <pc:sldChg chg="ord">
        <pc:chgData name="Keita Onabuta" userId="97080511-7d8b-4fe8-8752-5812d05def34" providerId="ADAL" clId="{EBE655FD-21D2-C34F-80B2-50EE5C7217E6}" dt="2019-07-19T19:56:27.433" v="206"/>
        <pc:sldMkLst>
          <pc:docMk/>
          <pc:sldMk cId="3545988068" sldId="5838"/>
        </pc:sldMkLst>
      </pc:sldChg>
      <pc:sldChg chg="ord">
        <pc:chgData name="Keita Onabuta" userId="97080511-7d8b-4fe8-8752-5812d05def34" providerId="ADAL" clId="{EBE655FD-21D2-C34F-80B2-50EE5C7217E6}" dt="2019-07-19T19:56:27.433" v="206"/>
        <pc:sldMkLst>
          <pc:docMk/>
          <pc:sldMk cId="3576626718" sldId="5839"/>
        </pc:sldMkLst>
      </pc:sldChg>
      <pc:sldChg chg="ord">
        <pc:chgData name="Keita Onabuta" userId="97080511-7d8b-4fe8-8752-5812d05def34" providerId="ADAL" clId="{EBE655FD-21D2-C34F-80B2-50EE5C7217E6}" dt="2019-07-19T19:56:27.433" v="206"/>
        <pc:sldMkLst>
          <pc:docMk/>
          <pc:sldMk cId="3487900936" sldId="5840"/>
        </pc:sldMkLst>
      </pc:sldChg>
      <pc:sldChg chg="ord">
        <pc:chgData name="Keita Onabuta" userId="97080511-7d8b-4fe8-8752-5812d05def34" providerId="ADAL" clId="{EBE655FD-21D2-C34F-80B2-50EE5C7217E6}" dt="2019-07-19T19:56:27.433" v="206"/>
        <pc:sldMkLst>
          <pc:docMk/>
          <pc:sldMk cId="2158672754" sldId="5841"/>
        </pc:sldMkLst>
      </pc:sldChg>
      <pc:sldChg chg="ord">
        <pc:chgData name="Keita Onabuta" userId="97080511-7d8b-4fe8-8752-5812d05def34" providerId="ADAL" clId="{EBE655FD-21D2-C34F-80B2-50EE5C7217E6}" dt="2019-07-19T19:56:27.433" v="206"/>
        <pc:sldMkLst>
          <pc:docMk/>
          <pc:sldMk cId="2657655024" sldId="5842"/>
        </pc:sldMkLst>
      </pc:sldChg>
      <pc:sldChg chg="ord">
        <pc:chgData name="Keita Onabuta" userId="97080511-7d8b-4fe8-8752-5812d05def34" providerId="ADAL" clId="{EBE655FD-21D2-C34F-80B2-50EE5C7217E6}" dt="2019-07-19T19:56:27.433" v="206"/>
        <pc:sldMkLst>
          <pc:docMk/>
          <pc:sldMk cId="696974652" sldId="5843"/>
        </pc:sldMkLst>
      </pc:sldChg>
      <pc:sldChg chg="ord">
        <pc:chgData name="Keita Onabuta" userId="97080511-7d8b-4fe8-8752-5812d05def34" providerId="ADAL" clId="{EBE655FD-21D2-C34F-80B2-50EE5C7217E6}" dt="2019-07-19T19:56:27.433" v="206"/>
        <pc:sldMkLst>
          <pc:docMk/>
          <pc:sldMk cId="458702304" sldId="5844"/>
        </pc:sldMkLst>
      </pc:sldChg>
      <pc:sldChg chg="add">
        <pc:chgData name="Keita Onabuta" userId="97080511-7d8b-4fe8-8752-5812d05def34" providerId="ADAL" clId="{EBE655FD-21D2-C34F-80B2-50EE5C7217E6}" dt="2019-07-19T19:49:44.703" v="168"/>
        <pc:sldMkLst>
          <pc:docMk/>
          <pc:sldMk cId="2614309137" sldId="8526"/>
        </pc:sldMkLst>
      </pc:sldChg>
      <pc:sldChg chg="add">
        <pc:chgData name="Keita Onabuta" userId="97080511-7d8b-4fe8-8752-5812d05def34" providerId="ADAL" clId="{EBE655FD-21D2-C34F-80B2-50EE5C7217E6}" dt="2019-07-19T19:49:44.703" v="168"/>
        <pc:sldMkLst>
          <pc:docMk/>
          <pc:sldMk cId="1821646801" sldId="10174"/>
        </pc:sldMkLst>
      </pc:sldChg>
      <pc:sldChg chg="add">
        <pc:chgData name="Keita Onabuta" userId="97080511-7d8b-4fe8-8752-5812d05def34" providerId="ADAL" clId="{EBE655FD-21D2-C34F-80B2-50EE5C7217E6}" dt="2019-07-19T19:49:44.703" v="168"/>
        <pc:sldMkLst>
          <pc:docMk/>
          <pc:sldMk cId="3763942607" sldId="10175"/>
        </pc:sldMkLst>
      </pc:sldChg>
      <pc:sldChg chg="add">
        <pc:chgData name="Keita Onabuta" userId="97080511-7d8b-4fe8-8752-5812d05def34" providerId="ADAL" clId="{EBE655FD-21D2-C34F-80B2-50EE5C7217E6}" dt="2019-07-19T19:49:44.703" v="168"/>
        <pc:sldMkLst>
          <pc:docMk/>
          <pc:sldMk cId="2261280395" sldId="10180"/>
        </pc:sldMkLst>
      </pc:sldChg>
      <pc:sldChg chg="add">
        <pc:chgData name="Keita Onabuta" userId="97080511-7d8b-4fe8-8752-5812d05def34" providerId="ADAL" clId="{EBE655FD-21D2-C34F-80B2-50EE5C7217E6}" dt="2019-07-19T19:49:44.703" v="168"/>
        <pc:sldMkLst>
          <pc:docMk/>
          <pc:sldMk cId="2062705411" sldId="10183"/>
        </pc:sldMkLst>
      </pc:sldChg>
      <pc:sldChg chg="add">
        <pc:chgData name="Keita Onabuta" userId="97080511-7d8b-4fe8-8752-5812d05def34" providerId="ADAL" clId="{EBE655FD-21D2-C34F-80B2-50EE5C7217E6}" dt="2019-07-19T19:49:44.703" v="168"/>
        <pc:sldMkLst>
          <pc:docMk/>
          <pc:sldMk cId="850904992" sldId="10214"/>
        </pc:sldMkLst>
      </pc:sldChg>
      <pc:sldChg chg="add">
        <pc:chgData name="Keita Onabuta" userId="97080511-7d8b-4fe8-8752-5812d05def34" providerId="ADAL" clId="{EBE655FD-21D2-C34F-80B2-50EE5C7217E6}" dt="2019-07-19T19:49:44.703" v="168"/>
        <pc:sldMkLst>
          <pc:docMk/>
          <pc:sldMk cId="1775718454" sldId="10595"/>
        </pc:sldMkLst>
      </pc:sldChg>
      <pc:sldChg chg="add">
        <pc:chgData name="Keita Onabuta" userId="97080511-7d8b-4fe8-8752-5812d05def34" providerId="ADAL" clId="{EBE655FD-21D2-C34F-80B2-50EE5C7217E6}" dt="2019-07-19T19:49:44.703" v="168"/>
        <pc:sldMkLst>
          <pc:docMk/>
          <pc:sldMk cId="1014535035" sldId="10608"/>
        </pc:sldMkLst>
      </pc:sldChg>
      <pc:sldChg chg="add">
        <pc:chgData name="Keita Onabuta" userId="97080511-7d8b-4fe8-8752-5812d05def34" providerId="ADAL" clId="{EBE655FD-21D2-C34F-80B2-50EE5C7217E6}" dt="2019-07-19T19:49:44.703" v="168"/>
        <pc:sldMkLst>
          <pc:docMk/>
          <pc:sldMk cId="158368825" sldId="11006"/>
        </pc:sldMkLst>
      </pc:sldChg>
      <pc:sldChg chg="add">
        <pc:chgData name="Keita Onabuta" userId="97080511-7d8b-4fe8-8752-5812d05def34" providerId="ADAL" clId="{EBE655FD-21D2-C34F-80B2-50EE5C7217E6}" dt="2019-07-19T19:49:44.703" v="168"/>
        <pc:sldMkLst>
          <pc:docMk/>
          <pc:sldMk cId="933975821" sldId="11009"/>
        </pc:sldMkLst>
      </pc:sldChg>
      <pc:sldChg chg="add">
        <pc:chgData name="Keita Onabuta" userId="97080511-7d8b-4fe8-8752-5812d05def34" providerId="ADAL" clId="{EBE655FD-21D2-C34F-80B2-50EE5C7217E6}" dt="2019-07-19T19:49:44.703" v="168"/>
        <pc:sldMkLst>
          <pc:docMk/>
          <pc:sldMk cId="3192569889" sldId="11029"/>
        </pc:sldMkLst>
      </pc:sldChg>
      <pc:sldChg chg="add">
        <pc:chgData name="Keita Onabuta" userId="97080511-7d8b-4fe8-8752-5812d05def34" providerId="ADAL" clId="{EBE655FD-21D2-C34F-80B2-50EE5C7217E6}" dt="2019-07-19T19:49:44.703" v="168"/>
        <pc:sldMkLst>
          <pc:docMk/>
          <pc:sldMk cId="343613090" sldId="11074"/>
        </pc:sldMkLst>
      </pc:sldChg>
      <pc:sldChg chg="add">
        <pc:chgData name="Keita Onabuta" userId="97080511-7d8b-4fe8-8752-5812d05def34" providerId="ADAL" clId="{EBE655FD-21D2-C34F-80B2-50EE5C7217E6}" dt="2019-07-19T19:49:44.703" v="168"/>
        <pc:sldMkLst>
          <pc:docMk/>
          <pc:sldMk cId="2099990214" sldId="11075"/>
        </pc:sldMkLst>
      </pc:sldChg>
      <pc:sldChg chg="add">
        <pc:chgData name="Keita Onabuta" userId="97080511-7d8b-4fe8-8752-5812d05def34" providerId="ADAL" clId="{EBE655FD-21D2-C34F-80B2-50EE5C7217E6}" dt="2019-07-19T19:49:44.703" v="168"/>
        <pc:sldMkLst>
          <pc:docMk/>
          <pc:sldMk cId="1118841232" sldId="11076"/>
        </pc:sldMkLst>
      </pc:sldChg>
      <pc:sldChg chg="add ord">
        <pc:chgData name="Keita Onabuta" userId="97080511-7d8b-4fe8-8752-5812d05def34" providerId="ADAL" clId="{EBE655FD-21D2-C34F-80B2-50EE5C7217E6}" dt="2019-07-19T19:51:08.787" v="181"/>
        <pc:sldMkLst>
          <pc:docMk/>
          <pc:sldMk cId="211620633" sldId="11078"/>
        </pc:sldMkLst>
      </pc:sldChg>
    </pc:docChg>
  </pc:docChgLst>
  <pc:docChgLst>
    <pc:chgData name="Keita Onabuta" userId="97080511-7d8b-4fe8-8752-5812d05def34" providerId="ADAL" clId="{E5E65B62-C8E5-6546-B957-61B53820C4B1}"/>
    <pc:docChg chg="modSld">
      <pc:chgData name="Keita Onabuta" userId="97080511-7d8b-4fe8-8752-5812d05def34" providerId="ADAL" clId="{E5E65B62-C8E5-6546-B957-61B53820C4B1}" dt="2019-07-17T06:12:43.447" v="0"/>
      <pc:docMkLst>
        <pc:docMk/>
      </pc:docMkLst>
      <pc:sldChg chg="addSp">
        <pc:chgData name="Keita Onabuta" userId="97080511-7d8b-4fe8-8752-5812d05def34" providerId="ADAL" clId="{E5E65B62-C8E5-6546-B957-61B53820C4B1}" dt="2019-07-17T06:12:43.447" v="0"/>
        <pc:sldMkLst>
          <pc:docMk/>
          <pc:sldMk cId="3534169520" sldId="5793"/>
        </pc:sldMkLst>
        <pc:spChg chg="add">
          <ac:chgData name="Keita Onabuta" userId="97080511-7d8b-4fe8-8752-5812d05def34" providerId="ADAL" clId="{E5E65B62-C8E5-6546-B957-61B53820C4B1}" dt="2019-07-17T06:12:43.447" v="0"/>
          <ac:spMkLst>
            <pc:docMk/>
            <pc:sldMk cId="3534169520" sldId="5793"/>
            <ac:spMk id="13" creationId="{54D71196-75B7-4C44-9F12-3F875628E3F6}"/>
          </ac:spMkLst>
        </pc:spChg>
      </pc:sldChg>
    </pc:docChg>
  </pc:docChgLst>
  <pc:docChgLst>
    <pc:chgData name="Keita Onabuta" userId="97080511-7d8b-4fe8-8752-5812d05def34" providerId="ADAL" clId="{6B926939-69B5-834A-83C3-8BD1C09A7D62}"/>
    <pc:docChg chg="custSel addSld delSld modSld sldOrd modSection">
      <pc:chgData name="Keita Onabuta" userId="97080511-7d8b-4fe8-8752-5812d05def34" providerId="ADAL" clId="{6B926939-69B5-834A-83C3-8BD1C09A7D62}" dt="2019-08-22T16:21:11.171" v="249" actId="20577"/>
      <pc:docMkLst>
        <pc:docMk/>
      </pc:docMkLst>
      <pc:sldChg chg="modSp modNotesTx">
        <pc:chgData name="Keita Onabuta" userId="97080511-7d8b-4fe8-8752-5812d05def34" providerId="ADAL" clId="{6B926939-69B5-834A-83C3-8BD1C09A7D62}" dt="2019-08-22T16:07:39.562" v="224" actId="1076"/>
        <pc:sldMkLst>
          <pc:docMk/>
          <pc:sldMk cId="3649427022" sldId="4539"/>
        </pc:sldMkLst>
        <pc:spChg chg="mod">
          <ac:chgData name="Keita Onabuta" userId="97080511-7d8b-4fe8-8752-5812d05def34" providerId="ADAL" clId="{6B926939-69B5-834A-83C3-8BD1C09A7D62}" dt="2019-08-22T16:07:39.562" v="224" actId="1076"/>
          <ac:spMkLst>
            <pc:docMk/>
            <pc:sldMk cId="3649427022" sldId="4539"/>
            <ac:spMk id="3" creationId="{989DE860-1E41-074A-8855-3C8DD086D3A5}"/>
          </ac:spMkLst>
        </pc:spChg>
        <pc:spChg chg="mod">
          <ac:chgData name="Keita Onabuta" userId="97080511-7d8b-4fe8-8752-5812d05def34" providerId="ADAL" clId="{6B926939-69B5-834A-83C3-8BD1C09A7D62}" dt="2019-08-22T16:05:58.752" v="173" actId="20577"/>
          <ac:spMkLst>
            <pc:docMk/>
            <pc:sldMk cId="3649427022" sldId="4539"/>
            <ac:spMk id="13" creationId="{4D15530B-D6D7-1944-BC0A-A5C2FBD87F01}"/>
          </ac:spMkLst>
        </pc:spChg>
      </pc:sldChg>
      <pc:sldChg chg="modSp ord">
        <pc:chgData name="Keita Onabuta" userId="97080511-7d8b-4fe8-8752-5812d05def34" providerId="ADAL" clId="{6B926939-69B5-834A-83C3-8BD1C09A7D62}" dt="2019-08-22T16:06:00.655" v="174"/>
        <pc:sldMkLst>
          <pc:docMk/>
          <pc:sldMk cId="745011027" sldId="4540"/>
        </pc:sldMkLst>
        <pc:spChg chg="mod">
          <ac:chgData name="Keita Onabuta" userId="97080511-7d8b-4fe8-8752-5812d05def34" providerId="ADAL" clId="{6B926939-69B5-834A-83C3-8BD1C09A7D62}" dt="2019-08-22T16:01:24.009" v="151" actId="1076"/>
          <ac:spMkLst>
            <pc:docMk/>
            <pc:sldMk cId="745011027" sldId="4540"/>
            <ac:spMk id="3" creationId="{8BA6B8B4-B65F-3C43-8FC7-249570565AF2}"/>
          </ac:spMkLst>
        </pc:spChg>
      </pc:sldChg>
      <pc:sldChg chg="add del">
        <pc:chgData name="Keita Onabuta" userId="97080511-7d8b-4fe8-8752-5812d05def34" providerId="ADAL" clId="{6B926939-69B5-834A-83C3-8BD1C09A7D62}" dt="2019-08-22T16:00:03.391" v="63"/>
        <pc:sldMkLst>
          <pc:docMk/>
          <pc:sldMk cId="97717382" sldId="4549"/>
        </pc:sldMkLst>
      </pc:sldChg>
      <pc:sldChg chg="add del">
        <pc:chgData name="Keita Onabuta" userId="97080511-7d8b-4fe8-8752-5812d05def34" providerId="ADAL" clId="{6B926939-69B5-834A-83C3-8BD1C09A7D62}" dt="2019-08-22T15:59:58.020" v="61"/>
        <pc:sldMkLst>
          <pc:docMk/>
          <pc:sldMk cId="1426112859" sldId="4549"/>
        </pc:sldMkLst>
      </pc:sldChg>
      <pc:sldChg chg="add">
        <pc:chgData name="Keita Onabuta" userId="97080511-7d8b-4fe8-8752-5812d05def34" providerId="ADAL" clId="{6B926939-69B5-834A-83C3-8BD1C09A7D62}" dt="2019-08-22T16:00:05.373" v="66"/>
        <pc:sldMkLst>
          <pc:docMk/>
          <pc:sldMk cId="2218427011" sldId="4549"/>
        </pc:sldMkLst>
      </pc:sldChg>
      <pc:sldChg chg="add del">
        <pc:chgData name="Keita Onabuta" userId="97080511-7d8b-4fe8-8752-5812d05def34" providerId="ADAL" clId="{6B926939-69B5-834A-83C3-8BD1C09A7D62}" dt="2019-08-22T16:00:05.129" v="65"/>
        <pc:sldMkLst>
          <pc:docMk/>
          <pc:sldMk cId="2230220719" sldId="4549"/>
        </pc:sldMkLst>
      </pc:sldChg>
      <pc:sldChg chg="del">
        <pc:chgData name="Keita Onabuta" userId="97080511-7d8b-4fe8-8752-5812d05def34" providerId="ADAL" clId="{6B926939-69B5-834A-83C3-8BD1C09A7D62}" dt="2019-08-22T15:59:42.307" v="59" actId="2696"/>
        <pc:sldMkLst>
          <pc:docMk/>
          <pc:sldMk cId="2292102139" sldId="4549"/>
        </pc:sldMkLst>
      </pc:sldChg>
      <pc:sldChg chg="del">
        <pc:chgData name="Keita Onabuta" userId="97080511-7d8b-4fe8-8752-5812d05def34" providerId="ADAL" clId="{6B926939-69B5-834A-83C3-8BD1C09A7D62}" dt="2019-08-22T15:59:42.296" v="57" actId="2696"/>
        <pc:sldMkLst>
          <pc:docMk/>
          <pc:sldMk cId="2028164732" sldId="4565"/>
        </pc:sldMkLst>
      </pc:sldChg>
      <pc:sldChg chg="delSp modSp">
        <pc:chgData name="Keita Onabuta" userId="97080511-7d8b-4fe8-8752-5812d05def34" providerId="ADAL" clId="{6B926939-69B5-834A-83C3-8BD1C09A7D62}" dt="2019-08-22T16:20:57.245" v="248" actId="20577"/>
        <pc:sldMkLst>
          <pc:docMk/>
          <pc:sldMk cId="1584105019" sldId="5806"/>
        </pc:sldMkLst>
        <pc:spChg chg="del">
          <ac:chgData name="Keita Onabuta" userId="97080511-7d8b-4fe8-8752-5812d05def34" providerId="ADAL" clId="{6B926939-69B5-834A-83C3-8BD1C09A7D62}" dt="2019-08-22T15:57:44.970" v="54" actId="478"/>
          <ac:spMkLst>
            <pc:docMk/>
            <pc:sldMk cId="1584105019" sldId="5806"/>
            <ac:spMk id="13" creationId="{C1DADC15-B00D-446D-87DA-A7BFB2AED0E0}"/>
          </ac:spMkLst>
        </pc:spChg>
        <pc:spChg chg="mod">
          <ac:chgData name="Keita Onabuta" userId="97080511-7d8b-4fe8-8752-5812d05def34" providerId="ADAL" clId="{6B926939-69B5-834A-83C3-8BD1C09A7D62}" dt="2019-08-22T16:20:57.245" v="248" actId="20577"/>
          <ac:spMkLst>
            <pc:docMk/>
            <pc:sldMk cId="1584105019" sldId="5806"/>
            <ac:spMk id="16" creationId="{B6750D56-8E49-F944-BFC9-EB1ACFDBD258}"/>
          </ac:spMkLst>
        </pc:spChg>
      </pc:sldChg>
      <pc:sldChg chg="modSp">
        <pc:chgData name="Keita Onabuta" userId="97080511-7d8b-4fe8-8752-5812d05def34" providerId="ADAL" clId="{6B926939-69B5-834A-83C3-8BD1C09A7D62}" dt="2019-08-22T16:21:11.171" v="249" actId="20577"/>
        <pc:sldMkLst>
          <pc:docMk/>
          <pc:sldMk cId="3676725376" sldId="5807"/>
        </pc:sldMkLst>
        <pc:spChg chg="mod">
          <ac:chgData name="Keita Onabuta" userId="97080511-7d8b-4fe8-8752-5812d05def34" providerId="ADAL" clId="{6B926939-69B5-834A-83C3-8BD1C09A7D62}" dt="2019-08-22T16:21:11.171" v="249" actId="20577"/>
          <ac:spMkLst>
            <pc:docMk/>
            <pc:sldMk cId="3676725376" sldId="5807"/>
            <ac:spMk id="27" creationId="{230D618C-A09E-EE46-968F-ED115D7BCB94}"/>
          </ac:spMkLst>
        </pc:spChg>
      </pc:sldChg>
      <pc:sldChg chg="delSp">
        <pc:chgData name="Keita Onabuta" userId="97080511-7d8b-4fe8-8752-5812d05def34" providerId="ADAL" clId="{6B926939-69B5-834A-83C3-8BD1C09A7D62}" dt="2019-08-22T15:56:34.639" v="2" actId="478"/>
        <pc:sldMkLst>
          <pc:docMk/>
          <pc:sldMk cId="924540988" sldId="5819"/>
        </pc:sldMkLst>
        <pc:spChg chg="del">
          <ac:chgData name="Keita Onabuta" userId="97080511-7d8b-4fe8-8752-5812d05def34" providerId="ADAL" clId="{6B926939-69B5-834A-83C3-8BD1C09A7D62}" dt="2019-08-22T15:56:34.639" v="2" actId="478"/>
          <ac:spMkLst>
            <pc:docMk/>
            <pc:sldMk cId="924540988" sldId="5819"/>
            <ac:spMk id="2" creationId="{89E9F9B4-6FDA-44E8-B5E8-D99A1ECD4434}"/>
          </ac:spMkLst>
        </pc:spChg>
      </pc:sldChg>
      <pc:sldChg chg="ord">
        <pc:chgData name="Keita Onabuta" userId="97080511-7d8b-4fe8-8752-5812d05def34" providerId="ADAL" clId="{6B926939-69B5-834A-83C3-8BD1C09A7D62}" dt="2019-08-22T15:56:24.580" v="1"/>
        <pc:sldMkLst>
          <pc:docMk/>
          <pc:sldMk cId="4228013759" sldId="8312"/>
        </pc:sldMkLst>
      </pc:sldChg>
      <pc:sldChg chg="add del">
        <pc:chgData name="Keita Onabuta" userId="97080511-7d8b-4fe8-8752-5812d05def34" providerId="ADAL" clId="{6B926939-69B5-834A-83C3-8BD1C09A7D62}" dt="2019-08-22T16:00:03.391" v="63"/>
        <pc:sldMkLst>
          <pc:docMk/>
          <pc:sldMk cId="798442301" sldId="10996"/>
        </pc:sldMkLst>
      </pc:sldChg>
      <pc:sldChg chg="add del">
        <pc:chgData name="Keita Onabuta" userId="97080511-7d8b-4fe8-8752-5812d05def34" providerId="ADAL" clId="{6B926939-69B5-834A-83C3-8BD1C09A7D62}" dt="2019-08-22T16:00:05.129" v="65"/>
        <pc:sldMkLst>
          <pc:docMk/>
          <pc:sldMk cId="1258156869" sldId="10996"/>
        </pc:sldMkLst>
      </pc:sldChg>
      <pc:sldChg chg="del">
        <pc:chgData name="Keita Onabuta" userId="97080511-7d8b-4fe8-8752-5812d05def34" providerId="ADAL" clId="{6B926939-69B5-834A-83C3-8BD1C09A7D62}" dt="2019-08-22T15:59:42.301" v="58" actId="2696"/>
        <pc:sldMkLst>
          <pc:docMk/>
          <pc:sldMk cId="1588743367" sldId="10996"/>
        </pc:sldMkLst>
      </pc:sldChg>
      <pc:sldChg chg="add">
        <pc:chgData name="Keita Onabuta" userId="97080511-7d8b-4fe8-8752-5812d05def34" providerId="ADAL" clId="{6B926939-69B5-834A-83C3-8BD1C09A7D62}" dt="2019-08-22T16:00:05.373" v="66"/>
        <pc:sldMkLst>
          <pc:docMk/>
          <pc:sldMk cId="3418798540" sldId="10996"/>
        </pc:sldMkLst>
      </pc:sldChg>
      <pc:sldChg chg="add del">
        <pc:chgData name="Keita Onabuta" userId="97080511-7d8b-4fe8-8752-5812d05def34" providerId="ADAL" clId="{6B926939-69B5-834A-83C3-8BD1C09A7D62}" dt="2019-08-22T15:59:58.020" v="61"/>
        <pc:sldMkLst>
          <pc:docMk/>
          <pc:sldMk cId="3568034977" sldId="10996"/>
        </pc:sldMkLst>
      </pc:sldChg>
      <pc:sldChg chg="del">
        <pc:chgData name="Keita Onabuta" userId="97080511-7d8b-4fe8-8752-5812d05def34" providerId="ADAL" clId="{6B926939-69B5-834A-83C3-8BD1C09A7D62}" dt="2019-08-22T15:59:42.288" v="56" actId="2696"/>
        <pc:sldMkLst>
          <pc:docMk/>
          <pc:sldMk cId="2122843248" sldId="11028"/>
        </pc:sldMkLst>
      </pc:sldChg>
      <pc:sldChg chg="modNotesTx">
        <pc:chgData name="Keita Onabuta" userId="97080511-7d8b-4fe8-8752-5812d05def34" providerId="ADAL" clId="{6B926939-69B5-834A-83C3-8BD1C09A7D62}" dt="2019-08-22T15:58:35.408" v="55" actId="20577"/>
        <pc:sldMkLst>
          <pc:docMk/>
          <pc:sldMk cId="3192569889" sldId="11029"/>
        </pc:sldMkLst>
      </pc:sldChg>
      <pc:sldChg chg="del">
        <pc:chgData name="Keita Onabuta" userId="97080511-7d8b-4fe8-8752-5812d05def34" providerId="ADAL" clId="{6B926939-69B5-834A-83C3-8BD1C09A7D62}" dt="2019-08-22T16:09:03.152" v="228" actId="2696"/>
        <pc:sldMkLst>
          <pc:docMk/>
          <pc:sldMk cId="211620633" sldId="11078"/>
        </pc:sldMkLst>
      </pc:sldChg>
      <pc:sldChg chg="add modNotesTx">
        <pc:chgData name="Keita Onabuta" userId="97080511-7d8b-4fe8-8752-5812d05def34" providerId="ADAL" clId="{6B926939-69B5-834A-83C3-8BD1C09A7D62}" dt="2019-08-22T16:06:08.453" v="175" actId="20577"/>
        <pc:sldMkLst>
          <pc:docMk/>
          <pc:sldMk cId="1053294592" sldId="2076136115"/>
        </pc:sldMkLst>
      </pc:sldChg>
      <pc:sldChg chg="add del">
        <pc:chgData name="Keita Onabuta" userId="97080511-7d8b-4fe8-8752-5812d05def34" providerId="ADAL" clId="{6B926939-69B5-834A-83C3-8BD1C09A7D62}" dt="2019-08-22T15:59:58.020" v="61"/>
        <pc:sldMkLst>
          <pc:docMk/>
          <pc:sldMk cId="2882746744" sldId="2076136115"/>
        </pc:sldMkLst>
      </pc:sldChg>
      <pc:sldChg chg="add del">
        <pc:chgData name="Keita Onabuta" userId="97080511-7d8b-4fe8-8752-5812d05def34" providerId="ADAL" clId="{6B926939-69B5-834A-83C3-8BD1C09A7D62}" dt="2019-08-22T16:00:03.391" v="63"/>
        <pc:sldMkLst>
          <pc:docMk/>
          <pc:sldMk cId="3100344024" sldId="2076136115"/>
        </pc:sldMkLst>
      </pc:sldChg>
      <pc:sldChg chg="add del">
        <pc:chgData name="Keita Onabuta" userId="97080511-7d8b-4fe8-8752-5812d05def34" providerId="ADAL" clId="{6B926939-69B5-834A-83C3-8BD1C09A7D62}" dt="2019-08-22T16:00:05.129" v="65"/>
        <pc:sldMkLst>
          <pc:docMk/>
          <pc:sldMk cId="3576776544" sldId="2076136115"/>
        </pc:sldMkLst>
      </pc:sldChg>
      <pc:sldChg chg="add del">
        <pc:chgData name="Keita Onabuta" userId="97080511-7d8b-4fe8-8752-5812d05def34" providerId="ADAL" clId="{6B926939-69B5-834A-83C3-8BD1C09A7D62}" dt="2019-08-22T16:00:05.129" v="65"/>
        <pc:sldMkLst>
          <pc:docMk/>
          <pc:sldMk cId="1076844692" sldId="2076136119"/>
        </pc:sldMkLst>
      </pc:sldChg>
      <pc:sldChg chg="add">
        <pc:chgData name="Keita Onabuta" userId="97080511-7d8b-4fe8-8752-5812d05def34" providerId="ADAL" clId="{6B926939-69B5-834A-83C3-8BD1C09A7D62}" dt="2019-08-22T16:00:05.373" v="66"/>
        <pc:sldMkLst>
          <pc:docMk/>
          <pc:sldMk cId="1347311384" sldId="2076136119"/>
        </pc:sldMkLst>
      </pc:sldChg>
      <pc:sldChg chg="add del">
        <pc:chgData name="Keita Onabuta" userId="97080511-7d8b-4fe8-8752-5812d05def34" providerId="ADAL" clId="{6B926939-69B5-834A-83C3-8BD1C09A7D62}" dt="2019-08-22T15:59:58.020" v="61"/>
        <pc:sldMkLst>
          <pc:docMk/>
          <pc:sldMk cId="2946066077" sldId="2076136119"/>
        </pc:sldMkLst>
      </pc:sldChg>
      <pc:sldChg chg="add del">
        <pc:chgData name="Keita Onabuta" userId="97080511-7d8b-4fe8-8752-5812d05def34" providerId="ADAL" clId="{6B926939-69B5-834A-83C3-8BD1C09A7D62}" dt="2019-08-22T16:00:03.391" v="63"/>
        <pc:sldMkLst>
          <pc:docMk/>
          <pc:sldMk cId="4031110922" sldId="2076136119"/>
        </pc:sldMkLst>
      </pc:sldChg>
      <pc:sldChg chg="del modNotesTx">
        <pc:chgData name="Keita Onabuta" userId="97080511-7d8b-4fe8-8752-5812d05def34" providerId="ADAL" clId="{6B926939-69B5-834A-83C3-8BD1C09A7D62}" dt="2019-08-22T16:09:16.658" v="229" actId="2696"/>
        <pc:sldMkLst>
          <pc:docMk/>
          <pc:sldMk cId="2068019330" sldId="2076136124"/>
        </pc:sldMkLst>
      </pc:sldChg>
      <pc:sldChg chg="add del">
        <pc:chgData name="Keita Onabuta" userId="97080511-7d8b-4fe8-8752-5812d05def34" providerId="ADAL" clId="{6B926939-69B5-834A-83C3-8BD1C09A7D62}" dt="2019-08-22T15:59:58.020" v="61"/>
        <pc:sldMkLst>
          <pc:docMk/>
          <pc:sldMk cId="508593552" sldId="2076136125"/>
        </pc:sldMkLst>
      </pc:sldChg>
      <pc:sldChg chg="add del">
        <pc:chgData name="Keita Onabuta" userId="97080511-7d8b-4fe8-8752-5812d05def34" providerId="ADAL" clId="{6B926939-69B5-834A-83C3-8BD1C09A7D62}" dt="2019-08-22T16:00:05.129" v="65"/>
        <pc:sldMkLst>
          <pc:docMk/>
          <pc:sldMk cId="1230695821" sldId="2076136125"/>
        </pc:sldMkLst>
      </pc:sldChg>
      <pc:sldChg chg="add del">
        <pc:chgData name="Keita Onabuta" userId="97080511-7d8b-4fe8-8752-5812d05def34" providerId="ADAL" clId="{6B926939-69B5-834A-83C3-8BD1C09A7D62}" dt="2019-08-22T16:00:03.391" v="63"/>
        <pc:sldMkLst>
          <pc:docMk/>
          <pc:sldMk cId="3700390816" sldId="2076136125"/>
        </pc:sldMkLst>
      </pc:sldChg>
      <pc:sldChg chg="add">
        <pc:chgData name="Keita Onabuta" userId="97080511-7d8b-4fe8-8752-5812d05def34" providerId="ADAL" clId="{6B926939-69B5-834A-83C3-8BD1C09A7D62}" dt="2019-08-22T16:00:05.373" v="66"/>
        <pc:sldMkLst>
          <pc:docMk/>
          <pc:sldMk cId="3954195848" sldId="2076136125"/>
        </pc:sldMkLst>
      </pc:sldChg>
      <pc:sldChg chg="add del">
        <pc:chgData name="Keita Onabuta" userId="97080511-7d8b-4fe8-8752-5812d05def34" providerId="ADAL" clId="{6B926939-69B5-834A-83C3-8BD1C09A7D62}" dt="2019-08-22T16:08:56.580" v="226"/>
        <pc:sldMkLst>
          <pc:docMk/>
          <pc:sldMk cId="2060678496" sldId="2076136126"/>
        </pc:sldMkLst>
      </pc:sldChg>
      <pc:sldChg chg="add">
        <pc:chgData name="Keita Onabuta" userId="97080511-7d8b-4fe8-8752-5812d05def34" providerId="ADAL" clId="{6B926939-69B5-834A-83C3-8BD1C09A7D62}" dt="2019-08-22T16:08:56.669" v="227"/>
        <pc:sldMkLst>
          <pc:docMk/>
          <pc:sldMk cId="2941507878" sldId="2076136126"/>
        </pc:sldMkLst>
      </pc:sldChg>
    </pc:docChg>
  </pc:docChgLst>
  <pc:docChgLst>
    <pc:chgData name="Keita Onabuta" userId="97080511-7d8b-4fe8-8752-5812d05def34" providerId="ADAL" clId="{0A7B6E9C-A2DE-4D38-9520-8F7445AE6236}"/>
    <pc:docChg chg="undo custSel addSld delSld modSld modMainMaster modSection modNotesMaster">
      <pc:chgData name="Keita Onabuta" userId="97080511-7d8b-4fe8-8752-5812d05def34" providerId="ADAL" clId="{0A7B6E9C-A2DE-4D38-9520-8F7445AE6236}" dt="2019-07-26T05:07:59.685" v="830" actId="2696"/>
      <pc:docMkLst>
        <pc:docMk/>
      </pc:docMkLst>
      <pc:sldChg chg="modSp setBg">
        <pc:chgData name="Keita Onabuta" userId="97080511-7d8b-4fe8-8752-5812d05def34" providerId="ADAL" clId="{0A7B6E9C-A2DE-4D38-9520-8F7445AE6236}" dt="2019-07-25T10:35:14.534" v="773" actId="1076"/>
        <pc:sldMkLst>
          <pc:docMk/>
          <pc:sldMk cId="426965166" sldId="364"/>
        </pc:sldMkLst>
        <pc:picChg chg="mod">
          <ac:chgData name="Keita Onabuta" userId="97080511-7d8b-4fe8-8752-5812d05def34" providerId="ADAL" clId="{0A7B6E9C-A2DE-4D38-9520-8F7445AE6236}" dt="2019-07-25T10:35:14.534" v="773" actId="1076"/>
          <ac:picMkLst>
            <pc:docMk/>
            <pc:sldMk cId="426965166" sldId="364"/>
            <ac:picMk id="5" creationId="{750C6077-7D1E-41BA-964A-ECFF0B335D78}"/>
          </ac:picMkLst>
        </pc:picChg>
      </pc:sldChg>
      <pc:sldChg chg="modSp">
        <pc:chgData name="Keita Onabuta" userId="97080511-7d8b-4fe8-8752-5812d05def34" providerId="ADAL" clId="{0A7B6E9C-A2DE-4D38-9520-8F7445AE6236}" dt="2019-07-25T11:05:45.173" v="790" actId="1076"/>
        <pc:sldMkLst>
          <pc:docMk/>
          <pc:sldMk cId="1346698091" sldId="1102"/>
        </pc:sldMkLst>
        <pc:spChg chg="mod">
          <ac:chgData name="Keita Onabuta" userId="97080511-7d8b-4fe8-8752-5812d05def34" providerId="ADAL" clId="{0A7B6E9C-A2DE-4D38-9520-8F7445AE6236}" dt="2019-07-25T11:05:45.173" v="790" actId="1076"/>
          <ac:spMkLst>
            <pc:docMk/>
            <pc:sldMk cId="1346698091" sldId="1102"/>
            <ac:spMk id="2" creationId="{142DACB5-7E71-445A-B9F0-21856C14A4E0}"/>
          </ac:spMkLst>
        </pc:spChg>
      </pc:sldChg>
      <pc:sldChg chg="setBg">
        <pc:chgData name="Keita Onabuta" userId="97080511-7d8b-4fe8-8752-5812d05def34" providerId="ADAL" clId="{0A7B6E9C-A2DE-4D38-9520-8F7445AE6236}" dt="2019-07-22T06:01:28.176" v="1"/>
        <pc:sldMkLst>
          <pc:docMk/>
          <pc:sldMk cId="3649427022" sldId="4539"/>
        </pc:sldMkLst>
      </pc:sldChg>
      <pc:sldChg chg="modSp">
        <pc:chgData name="Keita Onabuta" userId="97080511-7d8b-4fe8-8752-5812d05def34" providerId="ADAL" clId="{0A7B6E9C-A2DE-4D38-9520-8F7445AE6236}" dt="2019-07-26T04:59:25.195" v="818" actId="15"/>
        <pc:sldMkLst>
          <pc:docMk/>
          <pc:sldMk cId="745011027" sldId="4540"/>
        </pc:sldMkLst>
        <pc:spChg chg="mod">
          <ac:chgData name="Keita Onabuta" userId="97080511-7d8b-4fe8-8752-5812d05def34" providerId="ADAL" clId="{0A7B6E9C-A2DE-4D38-9520-8F7445AE6236}" dt="2019-07-26T04:59:25.195" v="818" actId="15"/>
          <ac:spMkLst>
            <pc:docMk/>
            <pc:sldMk cId="745011027" sldId="4540"/>
            <ac:spMk id="3" creationId="{8BA6B8B4-B65F-3C43-8FC7-249570565AF2}"/>
          </ac:spMkLst>
        </pc:spChg>
      </pc:sldChg>
      <pc:sldChg chg="add del">
        <pc:chgData name="Keita Onabuta" userId="97080511-7d8b-4fe8-8752-5812d05def34" providerId="ADAL" clId="{0A7B6E9C-A2DE-4D38-9520-8F7445AE6236}" dt="2019-07-25T10:32:43.279" v="767"/>
        <pc:sldMkLst>
          <pc:docMk/>
          <pc:sldMk cId="2292102139" sldId="4549"/>
        </pc:sldMkLst>
      </pc:sldChg>
      <pc:sldChg chg="modSp">
        <pc:chgData name="Keita Onabuta" userId="97080511-7d8b-4fe8-8752-5812d05def34" providerId="ADAL" clId="{0A7B6E9C-A2DE-4D38-9520-8F7445AE6236}" dt="2019-07-25T11:02:41.916" v="775" actId="207"/>
        <pc:sldMkLst>
          <pc:docMk/>
          <pc:sldMk cId="3762234763" sldId="4562"/>
        </pc:sldMkLst>
        <pc:spChg chg="mod">
          <ac:chgData name="Keita Onabuta" userId="97080511-7d8b-4fe8-8752-5812d05def34" providerId="ADAL" clId="{0A7B6E9C-A2DE-4D38-9520-8F7445AE6236}" dt="2019-07-25T11:02:39.541" v="774" actId="207"/>
          <ac:spMkLst>
            <pc:docMk/>
            <pc:sldMk cId="3762234763" sldId="4562"/>
            <ac:spMk id="29" creationId="{8086DC7D-F77E-EF43-BE1A-DD14383549C1}"/>
          </ac:spMkLst>
        </pc:spChg>
        <pc:spChg chg="mod">
          <ac:chgData name="Keita Onabuta" userId="97080511-7d8b-4fe8-8752-5812d05def34" providerId="ADAL" clId="{0A7B6E9C-A2DE-4D38-9520-8F7445AE6236}" dt="2019-07-25T11:02:41.916" v="775" actId="207"/>
          <ac:spMkLst>
            <pc:docMk/>
            <pc:sldMk cId="3762234763" sldId="4562"/>
            <ac:spMk id="31" creationId="{613F4060-FD9D-FD46-AFAD-7AD43D98AC91}"/>
          </ac:spMkLst>
        </pc:spChg>
      </pc:sldChg>
      <pc:sldChg chg="add del">
        <pc:chgData name="Keita Onabuta" userId="97080511-7d8b-4fe8-8752-5812d05def34" providerId="ADAL" clId="{0A7B6E9C-A2DE-4D38-9520-8F7445AE6236}" dt="2019-07-25T10:32:43.279" v="767"/>
        <pc:sldMkLst>
          <pc:docMk/>
          <pc:sldMk cId="2028164732" sldId="4565"/>
        </pc:sldMkLst>
      </pc:sldChg>
      <pc:sldChg chg="del">
        <pc:chgData name="Keita Onabuta" userId="97080511-7d8b-4fe8-8752-5812d05def34" providerId="ADAL" clId="{0A7B6E9C-A2DE-4D38-9520-8F7445AE6236}" dt="2019-07-25T11:03:40.385" v="781" actId="2696"/>
        <pc:sldMkLst>
          <pc:docMk/>
          <pc:sldMk cId="383124679" sldId="5776"/>
        </pc:sldMkLst>
      </pc:sldChg>
      <pc:sldChg chg="modSp">
        <pc:chgData name="Keita Onabuta" userId="97080511-7d8b-4fe8-8752-5812d05def34" providerId="ADAL" clId="{0A7B6E9C-A2DE-4D38-9520-8F7445AE6236}" dt="2019-07-25T11:04:39.755" v="787" actId="207"/>
        <pc:sldMkLst>
          <pc:docMk/>
          <pc:sldMk cId="1251210747" sldId="5787"/>
        </pc:sldMkLst>
        <pc:spChg chg="mod">
          <ac:chgData name="Keita Onabuta" userId="97080511-7d8b-4fe8-8752-5812d05def34" providerId="ADAL" clId="{0A7B6E9C-A2DE-4D38-9520-8F7445AE6236}" dt="2019-07-25T11:04:39.755" v="787" actId="207"/>
          <ac:spMkLst>
            <pc:docMk/>
            <pc:sldMk cId="1251210747" sldId="5787"/>
            <ac:spMk id="14" creationId="{2062C11D-1493-6E4B-845D-981297C9B12B}"/>
          </ac:spMkLst>
        </pc:spChg>
      </pc:sldChg>
      <pc:sldChg chg="delSp">
        <pc:chgData name="Keita Onabuta" userId="97080511-7d8b-4fe8-8752-5812d05def34" providerId="ADAL" clId="{0A7B6E9C-A2DE-4D38-9520-8F7445AE6236}" dt="2019-07-25T11:05:15.080" v="789" actId="478"/>
        <pc:sldMkLst>
          <pc:docMk/>
          <pc:sldMk cId="1126682522" sldId="5789"/>
        </pc:sldMkLst>
        <pc:spChg chg="del">
          <ac:chgData name="Keita Onabuta" userId="97080511-7d8b-4fe8-8752-5812d05def34" providerId="ADAL" clId="{0A7B6E9C-A2DE-4D38-9520-8F7445AE6236}" dt="2019-07-25T11:05:15.080" v="789" actId="478"/>
          <ac:spMkLst>
            <pc:docMk/>
            <pc:sldMk cId="1126682522" sldId="5789"/>
            <ac:spMk id="3" creationId="{8833B219-1290-6848-AE35-4F9069F7AA60}"/>
          </ac:spMkLst>
        </pc:spChg>
      </pc:sldChg>
      <pc:sldChg chg="modSp">
        <pc:chgData name="Keita Onabuta" userId="97080511-7d8b-4fe8-8752-5812d05def34" providerId="ADAL" clId="{0A7B6E9C-A2DE-4D38-9520-8F7445AE6236}" dt="2019-07-25T11:04:37.130" v="786" actId="1076"/>
        <pc:sldMkLst>
          <pc:docMk/>
          <pc:sldMk cId="1831032478" sldId="5791"/>
        </pc:sldMkLst>
        <pc:picChg chg="mod">
          <ac:chgData name="Keita Onabuta" userId="97080511-7d8b-4fe8-8752-5812d05def34" providerId="ADAL" clId="{0A7B6E9C-A2DE-4D38-9520-8F7445AE6236}" dt="2019-07-25T11:04:37.130" v="786" actId="1076"/>
          <ac:picMkLst>
            <pc:docMk/>
            <pc:sldMk cId="1831032478" sldId="5791"/>
            <ac:picMk id="6" creationId="{3833AB83-C4EE-6A44-8F6C-82D1CB8C0FC8}"/>
          </ac:picMkLst>
        </pc:picChg>
      </pc:sldChg>
      <pc:sldChg chg="modSp">
        <pc:chgData name="Keita Onabuta" userId="97080511-7d8b-4fe8-8752-5812d05def34" providerId="ADAL" clId="{0A7B6E9C-A2DE-4D38-9520-8F7445AE6236}" dt="2019-07-25T11:04:22.628" v="785" actId="207"/>
        <pc:sldMkLst>
          <pc:docMk/>
          <pc:sldMk cId="1487471264" sldId="5795"/>
        </pc:sldMkLst>
        <pc:spChg chg="mod">
          <ac:chgData name="Keita Onabuta" userId="97080511-7d8b-4fe8-8752-5812d05def34" providerId="ADAL" clId="{0A7B6E9C-A2DE-4D38-9520-8F7445AE6236}" dt="2019-07-25T11:04:22.628" v="785" actId="207"/>
          <ac:spMkLst>
            <pc:docMk/>
            <pc:sldMk cId="1487471264" sldId="5795"/>
            <ac:spMk id="9" creationId="{7C4C10DE-FF1E-1845-88A7-992D18B20EC5}"/>
          </ac:spMkLst>
        </pc:spChg>
      </pc:sldChg>
      <pc:sldChg chg="modSp">
        <pc:chgData name="Keita Onabuta" userId="97080511-7d8b-4fe8-8752-5812d05def34" providerId="ADAL" clId="{0A7B6E9C-A2DE-4D38-9520-8F7445AE6236}" dt="2019-07-25T11:04:18.524" v="784" actId="207"/>
        <pc:sldMkLst>
          <pc:docMk/>
          <pc:sldMk cId="57629989" sldId="5796"/>
        </pc:sldMkLst>
        <pc:spChg chg="mod">
          <ac:chgData name="Keita Onabuta" userId="97080511-7d8b-4fe8-8752-5812d05def34" providerId="ADAL" clId="{0A7B6E9C-A2DE-4D38-9520-8F7445AE6236}" dt="2019-07-25T11:04:18.524" v="784" actId="207"/>
          <ac:spMkLst>
            <pc:docMk/>
            <pc:sldMk cId="57629989" sldId="5796"/>
            <ac:spMk id="9" creationId="{C65B91F6-8FED-0E43-B073-354AAACBC95C}"/>
          </ac:spMkLst>
        </pc:spChg>
        <pc:spChg chg="mod">
          <ac:chgData name="Keita Onabuta" userId="97080511-7d8b-4fe8-8752-5812d05def34" providerId="ADAL" clId="{0A7B6E9C-A2DE-4D38-9520-8F7445AE6236}" dt="2019-07-25T11:04:18.524" v="784" actId="207"/>
          <ac:spMkLst>
            <pc:docMk/>
            <pc:sldMk cId="57629989" sldId="5796"/>
            <ac:spMk id="10" creationId="{A832D56F-D5DE-5549-AB95-560680BF1335}"/>
          </ac:spMkLst>
        </pc:spChg>
      </pc:sldChg>
      <pc:sldChg chg="modSp">
        <pc:chgData name="Keita Onabuta" userId="97080511-7d8b-4fe8-8752-5812d05def34" providerId="ADAL" clId="{0A7B6E9C-A2DE-4D38-9520-8F7445AE6236}" dt="2019-07-25T11:04:14.029" v="783" actId="207"/>
        <pc:sldMkLst>
          <pc:docMk/>
          <pc:sldMk cId="2313865072" sldId="5797"/>
        </pc:sldMkLst>
        <pc:spChg chg="mod">
          <ac:chgData name="Keita Onabuta" userId="97080511-7d8b-4fe8-8752-5812d05def34" providerId="ADAL" clId="{0A7B6E9C-A2DE-4D38-9520-8F7445AE6236}" dt="2019-07-25T11:04:14.029" v="783" actId="207"/>
          <ac:spMkLst>
            <pc:docMk/>
            <pc:sldMk cId="2313865072" sldId="5797"/>
            <ac:spMk id="7" creationId="{F269E60C-3302-1741-B51B-687EF7E9B746}"/>
          </ac:spMkLst>
        </pc:spChg>
      </pc:sldChg>
      <pc:sldChg chg="addSp delSp modSp">
        <pc:chgData name="Keita Onabuta" userId="97080511-7d8b-4fe8-8752-5812d05def34" providerId="ADAL" clId="{0A7B6E9C-A2DE-4D38-9520-8F7445AE6236}" dt="2019-07-22T14:46:08.131" v="496" actId="1076"/>
        <pc:sldMkLst>
          <pc:docMk/>
          <pc:sldMk cId="2616747404" sldId="5800"/>
        </pc:sldMkLst>
        <pc:picChg chg="add mod">
          <ac:chgData name="Keita Onabuta" userId="97080511-7d8b-4fe8-8752-5812d05def34" providerId="ADAL" clId="{0A7B6E9C-A2DE-4D38-9520-8F7445AE6236}" dt="2019-07-22T14:46:08.131" v="496" actId="1076"/>
          <ac:picMkLst>
            <pc:docMk/>
            <pc:sldMk cId="2616747404" sldId="5800"/>
            <ac:picMk id="3" creationId="{8B8C687B-2702-424C-9A0C-01A0F20CD016}"/>
          </ac:picMkLst>
        </pc:picChg>
        <pc:picChg chg="del">
          <ac:chgData name="Keita Onabuta" userId="97080511-7d8b-4fe8-8752-5812d05def34" providerId="ADAL" clId="{0A7B6E9C-A2DE-4D38-9520-8F7445AE6236}" dt="2019-07-22T14:46:03.121" v="493" actId="478"/>
          <ac:picMkLst>
            <pc:docMk/>
            <pc:sldMk cId="2616747404" sldId="5800"/>
            <ac:picMk id="8" creationId="{1F03E707-D0F5-3C41-BFE2-258667AC01F1}"/>
          </ac:picMkLst>
        </pc:picChg>
      </pc:sldChg>
      <pc:sldChg chg="addSp delSp modSp">
        <pc:chgData name="Keita Onabuta" userId="97080511-7d8b-4fe8-8752-5812d05def34" providerId="ADAL" clId="{0A7B6E9C-A2DE-4D38-9520-8F7445AE6236}" dt="2019-07-22T14:52:04.976" v="516" actId="1076"/>
        <pc:sldMkLst>
          <pc:docMk/>
          <pc:sldMk cId="3414529646" sldId="5801"/>
        </pc:sldMkLst>
        <pc:spChg chg="mod">
          <ac:chgData name="Keita Onabuta" userId="97080511-7d8b-4fe8-8752-5812d05def34" providerId="ADAL" clId="{0A7B6E9C-A2DE-4D38-9520-8F7445AE6236}" dt="2019-07-22T14:47:50.923" v="502" actId="1076"/>
          <ac:spMkLst>
            <pc:docMk/>
            <pc:sldMk cId="3414529646" sldId="5801"/>
            <ac:spMk id="15" creationId="{91FA2036-1FE7-A945-AD18-2A992970F05F}"/>
          </ac:spMkLst>
        </pc:spChg>
        <pc:picChg chg="add del mod ord">
          <ac:chgData name="Keita Onabuta" userId="97080511-7d8b-4fe8-8752-5812d05def34" providerId="ADAL" clId="{0A7B6E9C-A2DE-4D38-9520-8F7445AE6236}" dt="2019-07-22T14:51:57.808" v="513" actId="478"/>
          <ac:picMkLst>
            <pc:docMk/>
            <pc:sldMk cId="3414529646" sldId="5801"/>
            <ac:picMk id="3" creationId="{3121873E-0689-4D66-82C0-2FD2B32AF2C4}"/>
          </ac:picMkLst>
        </pc:picChg>
        <pc:picChg chg="add mod ord">
          <ac:chgData name="Keita Onabuta" userId="97080511-7d8b-4fe8-8752-5812d05def34" providerId="ADAL" clId="{0A7B6E9C-A2DE-4D38-9520-8F7445AE6236}" dt="2019-07-22T14:52:04.976" v="516" actId="1076"/>
          <ac:picMkLst>
            <pc:docMk/>
            <pc:sldMk cId="3414529646" sldId="5801"/>
            <ac:picMk id="4" creationId="{30524A5B-023F-45BB-A29F-62C75F4C5D69}"/>
          </ac:picMkLst>
        </pc:picChg>
        <pc:picChg chg="del">
          <ac:chgData name="Keita Onabuta" userId="97080511-7d8b-4fe8-8752-5812d05def34" providerId="ADAL" clId="{0A7B6E9C-A2DE-4D38-9520-8F7445AE6236}" dt="2019-07-22T14:47:32.032" v="497" actId="478"/>
          <ac:picMkLst>
            <pc:docMk/>
            <pc:sldMk cId="3414529646" sldId="5801"/>
            <ac:picMk id="11" creationId="{C87DD939-9D04-424F-AB5F-5AA2E4C42526}"/>
          </ac:picMkLst>
        </pc:picChg>
      </pc:sldChg>
      <pc:sldChg chg="modSp">
        <pc:chgData name="Keita Onabuta" userId="97080511-7d8b-4fe8-8752-5812d05def34" providerId="ADAL" clId="{0A7B6E9C-A2DE-4D38-9520-8F7445AE6236}" dt="2019-07-25T11:09:37.905" v="806" actId="207"/>
        <pc:sldMkLst>
          <pc:docMk/>
          <pc:sldMk cId="2785087936" sldId="5802"/>
        </pc:sldMkLst>
        <pc:spChg chg="mod">
          <ac:chgData name="Keita Onabuta" userId="97080511-7d8b-4fe8-8752-5812d05def34" providerId="ADAL" clId="{0A7B6E9C-A2DE-4D38-9520-8F7445AE6236}" dt="2019-07-25T11:09:37.905" v="806" actId="207"/>
          <ac:spMkLst>
            <pc:docMk/>
            <pc:sldMk cId="2785087936" sldId="5802"/>
            <ac:spMk id="8" creationId="{BCE3B276-1DEC-304E-80BD-B672DFAF2528}"/>
          </ac:spMkLst>
        </pc:spChg>
      </pc:sldChg>
      <pc:sldChg chg="modSp">
        <pc:chgData name="Keita Onabuta" userId="97080511-7d8b-4fe8-8752-5812d05def34" providerId="ADAL" clId="{0A7B6E9C-A2DE-4D38-9520-8F7445AE6236}" dt="2019-07-25T11:09:41.003" v="807" actId="207"/>
        <pc:sldMkLst>
          <pc:docMk/>
          <pc:sldMk cId="1411707295" sldId="5803"/>
        </pc:sldMkLst>
        <pc:spChg chg="mod">
          <ac:chgData name="Keita Onabuta" userId="97080511-7d8b-4fe8-8752-5812d05def34" providerId="ADAL" clId="{0A7B6E9C-A2DE-4D38-9520-8F7445AE6236}" dt="2019-07-25T11:09:41.003" v="807" actId="207"/>
          <ac:spMkLst>
            <pc:docMk/>
            <pc:sldMk cId="1411707295" sldId="5803"/>
            <ac:spMk id="6" creationId="{0F1338A1-A354-AE4D-80CA-6F6324C56A8C}"/>
          </ac:spMkLst>
        </pc:spChg>
      </pc:sldChg>
      <pc:sldChg chg="addSp delSp modSp">
        <pc:chgData name="Keita Onabuta" userId="97080511-7d8b-4fe8-8752-5812d05def34" providerId="ADAL" clId="{0A7B6E9C-A2DE-4D38-9520-8F7445AE6236}" dt="2019-07-25T11:10:15.640" v="813" actId="1076"/>
        <pc:sldMkLst>
          <pc:docMk/>
          <pc:sldMk cId="1584105019" sldId="5806"/>
        </pc:sldMkLst>
        <pc:spChg chg="add mod">
          <ac:chgData name="Keita Onabuta" userId="97080511-7d8b-4fe8-8752-5812d05def34" providerId="ADAL" clId="{0A7B6E9C-A2DE-4D38-9520-8F7445AE6236}" dt="2019-07-25T11:10:15.640" v="813" actId="1076"/>
          <ac:spMkLst>
            <pc:docMk/>
            <pc:sldMk cId="1584105019" sldId="5806"/>
            <ac:spMk id="13" creationId="{C1DADC15-B00D-446D-87DA-A7BFB2AED0E0}"/>
          </ac:spMkLst>
        </pc:spChg>
        <pc:spChg chg="del mod">
          <ac:chgData name="Keita Onabuta" userId="97080511-7d8b-4fe8-8752-5812d05def34" providerId="ADAL" clId="{0A7B6E9C-A2DE-4D38-9520-8F7445AE6236}" dt="2019-07-25T11:10:07.861" v="809" actId="478"/>
          <ac:spMkLst>
            <pc:docMk/>
            <pc:sldMk cId="1584105019" sldId="5806"/>
            <ac:spMk id="17" creationId="{438BF4E1-0292-204E-B776-71BDE0567DDB}"/>
          </ac:spMkLst>
        </pc:spChg>
        <pc:picChg chg="mod">
          <ac:chgData name="Keita Onabuta" userId="97080511-7d8b-4fe8-8752-5812d05def34" providerId="ADAL" clId="{0A7B6E9C-A2DE-4D38-9520-8F7445AE6236}" dt="2019-07-25T11:10:10.041" v="811" actId="1076"/>
          <ac:picMkLst>
            <pc:docMk/>
            <pc:sldMk cId="1584105019" sldId="5806"/>
            <ac:picMk id="15" creationId="{25E00B31-711B-404A-A94B-CEC99C1186A5}"/>
          </ac:picMkLst>
        </pc:picChg>
      </pc:sldChg>
      <pc:sldChg chg="modSp">
        <pc:chgData name="Keita Onabuta" userId="97080511-7d8b-4fe8-8752-5812d05def34" providerId="ADAL" clId="{0A7B6E9C-A2DE-4D38-9520-8F7445AE6236}" dt="2019-07-25T11:06:43.143" v="795" actId="1076"/>
        <pc:sldMkLst>
          <pc:docMk/>
          <pc:sldMk cId="3809830246" sldId="5809"/>
        </pc:sldMkLst>
        <pc:spChg chg="mod">
          <ac:chgData name="Keita Onabuta" userId="97080511-7d8b-4fe8-8752-5812d05def34" providerId="ADAL" clId="{0A7B6E9C-A2DE-4D38-9520-8F7445AE6236}" dt="2019-07-25T11:06:43.143" v="795" actId="1076"/>
          <ac:spMkLst>
            <pc:docMk/>
            <pc:sldMk cId="3809830246" sldId="5809"/>
            <ac:spMk id="2" creationId="{142DACB5-7E71-445A-B9F0-21856C14A4E0}"/>
          </ac:spMkLst>
        </pc:spChg>
      </pc:sldChg>
      <pc:sldChg chg="modSp">
        <pc:chgData name="Keita Onabuta" userId="97080511-7d8b-4fe8-8752-5812d05def34" providerId="ADAL" clId="{0A7B6E9C-A2DE-4D38-9520-8F7445AE6236}" dt="2019-07-25T11:05:53.014" v="791" actId="1076"/>
        <pc:sldMkLst>
          <pc:docMk/>
          <pc:sldMk cId="1474392869" sldId="5817"/>
        </pc:sldMkLst>
        <pc:spChg chg="mod">
          <ac:chgData name="Keita Onabuta" userId="97080511-7d8b-4fe8-8752-5812d05def34" providerId="ADAL" clId="{0A7B6E9C-A2DE-4D38-9520-8F7445AE6236}" dt="2019-07-25T11:05:53.014" v="791" actId="1076"/>
          <ac:spMkLst>
            <pc:docMk/>
            <pc:sldMk cId="1474392869" sldId="5817"/>
            <ac:spMk id="2" creationId="{142DACB5-7E71-445A-B9F0-21856C14A4E0}"/>
          </ac:spMkLst>
        </pc:spChg>
      </pc:sldChg>
      <pc:sldChg chg="modSp">
        <pc:chgData name="Keita Onabuta" userId="97080511-7d8b-4fe8-8752-5812d05def34" providerId="ADAL" clId="{0A7B6E9C-A2DE-4D38-9520-8F7445AE6236}" dt="2019-07-25T11:09:06.761" v="802" actId="207"/>
        <pc:sldMkLst>
          <pc:docMk/>
          <pc:sldMk cId="3338604823" sldId="5818"/>
        </pc:sldMkLst>
        <pc:spChg chg="mod">
          <ac:chgData name="Keita Onabuta" userId="97080511-7d8b-4fe8-8752-5812d05def34" providerId="ADAL" clId="{0A7B6E9C-A2DE-4D38-9520-8F7445AE6236}" dt="2019-07-25T11:09:06.761" v="802" actId="207"/>
          <ac:spMkLst>
            <pc:docMk/>
            <pc:sldMk cId="3338604823" sldId="5818"/>
            <ac:spMk id="4" creationId="{245A8C35-8176-EF42-A1C9-58C7E2A7FFF7}"/>
          </ac:spMkLst>
        </pc:spChg>
      </pc:sldChg>
      <pc:sldChg chg="addSp modSp">
        <pc:chgData name="Keita Onabuta" userId="97080511-7d8b-4fe8-8752-5812d05def34" providerId="ADAL" clId="{0A7B6E9C-A2DE-4D38-9520-8F7445AE6236}" dt="2019-07-25T11:09:01.233" v="801"/>
        <pc:sldMkLst>
          <pc:docMk/>
          <pc:sldMk cId="924540988" sldId="5819"/>
        </pc:sldMkLst>
        <pc:spChg chg="add mod">
          <ac:chgData name="Keita Onabuta" userId="97080511-7d8b-4fe8-8752-5812d05def34" providerId="ADAL" clId="{0A7B6E9C-A2DE-4D38-9520-8F7445AE6236}" dt="2019-07-25T11:09:01.233" v="801"/>
          <ac:spMkLst>
            <pc:docMk/>
            <pc:sldMk cId="924540988" sldId="5819"/>
            <ac:spMk id="2" creationId="{89E9F9B4-6FDA-44E8-B5E8-D99A1ECD4434}"/>
          </ac:spMkLst>
        </pc:spChg>
      </pc:sldChg>
      <pc:sldChg chg="addSp delSp modSp">
        <pc:chgData name="Keita Onabuta" userId="97080511-7d8b-4fe8-8752-5812d05def34" providerId="ADAL" clId="{0A7B6E9C-A2DE-4D38-9520-8F7445AE6236}" dt="2019-07-25T11:09:23.012" v="805" actId="207"/>
        <pc:sldMkLst>
          <pc:docMk/>
          <pc:sldMk cId="997996575" sldId="5820"/>
        </pc:sldMkLst>
        <pc:spChg chg="add del mod">
          <ac:chgData name="Keita Onabuta" userId="97080511-7d8b-4fe8-8752-5812d05def34" providerId="ADAL" clId="{0A7B6E9C-A2DE-4D38-9520-8F7445AE6236}" dt="2019-07-25T11:09:20.405" v="804" actId="478"/>
          <ac:spMkLst>
            <pc:docMk/>
            <pc:sldMk cId="997996575" sldId="5820"/>
            <ac:spMk id="2" creationId="{72011168-A603-41BD-B74D-95948E9AE313}"/>
          </ac:spMkLst>
        </pc:spChg>
        <pc:spChg chg="mod">
          <ac:chgData name="Keita Onabuta" userId="97080511-7d8b-4fe8-8752-5812d05def34" providerId="ADAL" clId="{0A7B6E9C-A2DE-4D38-9520-8F7445AE6236}" dt="2019-07-25T11:09:23.012" v="805" actId="207"/>
          <ac:spMkLst>
            <pc:docMk/>
            <pc:sldMk cId="997996575" sldId="5820"/>
            <ac:spMk id="10" creationId="{8A253876-90B7-6143-9E75-7F770C7A494B}"/>
          </ac:spMkLst>
        </pc:spChg>
      </pc:sldChg>
      <pc:sldChg chg="addSp delSp modSp">
        <pc:chgData name="Keita Onabuta" userId="97080511-7d8b-4fe8-8752-5812d05def34" providerId="ADAL" clId="{0A7B6E9C-A2DE-4D38-9520-8F7445AE6236}" dt="2019-07-25T11:09:12.463" v="803" actId="478"/>
        <pc:sldMkLst>
          <pc:docMk/>
          <pc:sldMk cId="4262623745" sldId="5821"/>
        </pc:sldMkLst>
        <pc:spChg chg="add del mod">
          <ac:chgData name="Keita Onabuta" userId="97080511-7d8b-4fe8-8752-5812d05def34" providerId="ADAL" clId="{0A7B6E9C-A2DE-4D38-9520-8F7445AE6236}" dt="2019-07-25T11:09:12.463" v="803" actId="478"/>
          <ac:spMkLst>
            <pc:docMk/>
            <pc:sldMk cId="4262623745" sldId="5821"/>
            <ac:spMk id="2" creationId="{F56D394F-5D6A-417B-A9D4-A709C2D9B3ED}"/>
          </ac:spMkLst>
        </pc:spChg>
      </pc:sldChg>
      <pc:sldChg chg="modSp">
        <pc:chgData name="Keita Onabuta" userId="97080511-7d8b-4fe8-8752-5812d05def34" providerId="ADAL" clId="{0A7B6E9C-A2DE-4D38-9520-8F7445AE6236}" dt="2019-07-25T11:08:34.985" v="798" actId="1076"/>
        <pc:sldMkLst>
          <pc:docMk/>
          <pc:sldMk cId="4228013759" sldId="8312"/>
        </pc:sldMkLst>
        <pc:picChg chg="mod">
          <ac:chgData name="Keita Onabuta" userId="97080511-7d8b-4fe8-8752-5812d05def34" providerId="ADAL" clId="{0A7B6E9C-A2DE-4D38-9520-8F7445AE6236}" dt="2019-07-25T11:08:34.985" v="798" actId="1076"/>
          <ac:picMkLst>
            <pc:docMk/>
            <pc:sldMk cId="4228013759" sldId="8312"/>
            <ac:picMk id="11" creationId="{F3061F3E-C28C-AC4D-A081-9E04502B28E9}"/>
          </ac:picMkLst>
        </pc:picChg>
      </pc:sldChg>
      <pc:sldChg chg="modSp">
        <pc:chgData name="Keita Onabuta" userId="97080511-7d8b-4fe8-8752-5812d05def34" providerId="ADAL" clId="{0A7B6E9C-A2DE-4D38-9520-8F7445AE6236}" dt="2019-07-26T04:53:09.265" v="814" actId="1076"/>
        <pc:sldMkLst>
          <pc:docMk/>
          <pc:sldMk cId="2261280395" sldId="10180"/>
        </pc:sldMkLst>
        <pc:spChg chg="mod">
          <ac:chgData name="Keita Onabuta" userId="97080511-7d8b-4fe8-8752-5812d05def34" providerId="ADAL" clId="{0A7B6E9C-A2DE-4D38-9520-8F7445AE6236}" dt="2019-07-26T04:53:09.265" v="814" actId="1076"/>
          <ac:spMkLst>
            <pc:docMk/>
            <pc:sldMk cId="2261280395" sldId="10180"/>
            <ac:spMk id="3" creationId="{1994B630-E176-2F42-AC2C-0E492B2D9C50}"/>
          </ac:spMkLst>
        </pc:spChg>
      </pc:sldChg>
      <pc:sldChg chg="modSp">
        <pc:chgData name="Keita Onabuta" userId="97080511-7d8b-4fe8-8752-5812d05def34" providerId="ADAL" clId="{0A7B6E9C-A2DE-4D38-9520-8F7445AE6236}" dt="2019-07-25T11:02:52.785" v="776" actId="1076"/>
        <pc:sldMkLst>
          <pc:docMk/>
          <pc:sldMk cId="2062705411" sldId="10183"/>
        </pc:sldMkLst>
        <pc:spChg chg="mod">
          <ac:chgData name="Keita Onabuta" userId="97080511-7d8b-4fe8-8752-5812d05def34" providerId="ADAL" clId="{0A7B6E9C-A2DE-4D38-9520-8F7445AE6236}" dt="2019-07-25T11:02:52.785" v="776" actId="1076"/>
          <ac:spMkLst>
            <pc:docMk/>
            <pc:sldMk cId="2062705411" sldId="10183"/>
            <ac:spMk id="27" creationId="{88DBD5C1-CE6E-5D4B-BE4C-51D22B771955}"/>
          </ac:spMkLst>
        </pc:spChg>
      </pc:sldChg>
      <pc:sldChg chg="modSp">
        <pc:chgData name="Keita Onabuta" userId="97080511-7d8b-4fe8-8752-5812d05def34" providerId="ADAL" clId="{0A7B6E9C-A2DE-4D38-9520-8F7445AE6236}" dt="2019-07-25T11:03:03.095" v="777" actId="207"/>
        <pc:sldMkLst>
          <pc:docMk/>
          <pc:sldMk cId="850904992" sldId="10214"/>
        </pc:sldMkLst>
        <pc:spChg chg="mod">
          <ac:chgData name="Keita Onabuta" userId="97080511-7d8b-4fe8-8752-5812d05def34" providerId="ADAL" clId="{0A7B6E9C-A2DE-4D38-9520-8F7445AE6236}" dt="2019-07-25T11:03:03.095" v="777" actId="207"/>
          <ac:spMkLst>
            <pc:docMk/>
            <pc:sldMk cId="850904992" sldId="10214"/>
            <ac:spMk id="42" creationId="{CC1E2DE4-81F9-4D7C-94B1-082617B2F22E}"/>
          </ac:spMkLst>
        </pc:spChg>
        <pc:spChg chg="mod">
          <ac:chgData name="Keita Onabuta" userId="97080511-7d8b-4fe8-8752-5812d05def34" providerId="ADAL" clId="{0A7B6E9C-A2DE-4D38-9520-8F7445AE6236}" dt="2019-07-25T11:03:03.095" v="777" actId="207"/>
          <ac:spMkLst>
            <pc:docMk/>
            <pc:sldMk cId="850904992" sldId="10214"/>
            <ac:spMk id="51" creationId="{C03C988C-8A24-4123-8D42-BDF156544FCC}"/>
          </ac:spMkLst>
        </pc:spChg>
        <pc:spChg chg="mod">
          <ac:chgData name="Keita Onabuta" userId="97080511-7d8b-4fe8-8752-5812d05def34" providerId="ADAL" clId="{0A7B6E9C-A2DE-4D38-9520-8F7445AE6236}" dt="2019-07-25T11:03:03.095" v="777" actId="207"/>
          <ac:spMkLst>
            <pc:docMk/>
            <pc:sldMk cId="850904992" sldId="10214"/>
            <ac:spMk id="52" creationId="{2B36E6F1-2808-4AA6-B463-F07704CE4D8A}"/>
          </ac:spMkLst>
        </pc:spChg>
        <pc:spChg chg="mod">
          <ac:chgData name="Keita Onabuta" userId="97080511-7d8b-4fe8-8752-5812d05def34" providerId="ADAL" clId="{0A7B6E9C-A2DE-4D38-9520-8F7445AE6236}" dt="2019-07-25T11:03:03.095" v="777" actId="207"/>
          <ac:spMkLst>
            <pc:docMk/>
            <pc:sldMk cId="850904992" sldId="10214"/>
            <ac:spMk id="54" creationId="{25E1595D-95F6-4DAA-9821-EC88197AA0F1}"/>
          </ac:spMkLst>
        </pc:spChg>
      </pc:sldChg>
      <pc:sldChg chg="modSp">
        <pc:chgData name="Keita Onabuta" userId="97080511-7d8b-4fe8-8752-5812d05def34" providerId="ADAL" clId="{0A7B6E9C-A2DE-4D38-9520-8F7445AE6236}" dt="2019-07-25T11:07:56.983" v="797" actId="1076"/>
        <pc:sldMkLst>
          <pc:docMk/>
          <pc:sldMk cId="1775718454" sldId="10595"/>
        </pc:sldMkLst>
        <pc:spChg chg="mod">
          <ac:chgData name="Keita Onabuta" userId="97080511-7d8b-4fe8-8752-5812d05def34" providerId="ADAL" clId="{0A7B6E9C-A2DE-4D38-9520-8F7445AE6236}" dt="2019-07-25T11:07:56.983" v="797" actId="1076"/>
          <ac:spMkLst>
            <pc:docMk/>
            <pc:sldMk cId="1775718454" sldId="10595"/>
            <ac:spMk id="3" creationId="{1994B630-E176-2F42-AC2C-0E492B2D9C50}"/>
          </ac:spMkLst>
        </pc:spChg>
      </pc:sldChg>
      <pc:sldChg chg="add del">
        <pc:chgData name="Keita Onabuta" userId="97080511-7d8b-4fe8-8752-5812d05def34" providerId="ADAL" clId="{0A7B6E9C-A2DE-4D38-9520-8F7445AE6236}" dt="2019-07-25T10:32:43.279" v="767"/>
        <pc:sldMkLst>
          <pc:docMk/>
          <pc:sldMk cId="1588743367" sldId="10996"/>
        </pc:sldMkLst>
      </pc:sldChg>
      <pc:sldChg chg="modSp">
        <pc:chgData name="Keita Onabuta" userId="97080511-7d8b-4fe8-8752-5812d05def34" providerId="ADAL" clId="{0A7B6E9C-A2DE-4D38-9520-8F7445AE6236}" dt="2019-07-25T10:33:44.147" v="768" actId="207"/>
        <pc:sldMkLst>
          <pc:docMk/>
          <pc:sldMk cId="933975821" sldId="11009"/>
        </pc:sldMkLst>
        <pc:graphicFrameChg chg="modGraphic">
          <ac:chgData name="Keita Onabuta" userId="97080511-7d8b-4fe8-8752-5812d05def34" providerId="ADAL" clId="{0A7B6E9C-A2DE-4D38-9520-8F7445AE6236}" dt="2019-07-25T10:33:44.147" v="768" actId="207"/>
          <ac:graphicFrameMkLst>
            <pc:docMk/>
            <pc:sldMk cId="933975821" sldId="11009"/>
            <ac:graphicFrameMk id="4" creationId="{B784E8FF-D2A2-7F47-9CED-9166CE68303F}"/>
          </ac:graphicFrameMkLst>
        </pc:graphicFrameChg>
      </pc:sldChg>
      <pc:sldChg chg="modSp">
        <pc:chgData name="Keita Onabuta" userId="97080511-7d8b-4fe8-8752-5812d05def34" providerId="ADAL" clId="{0A7B6E9C-A2DE-4D38-9520-8F7445AE6236}" dt="2019-07-25T11:08:42.263" v="800" actId="1076"/>
        <pc:sldMkLst>
          <pc:docMk/>
          <pc:sldMk cId="2122843248" sldId="11028"/>
        </pc:sldMkLst>
        <pc:picChg chg="mod">
          <ac:chgData name="Keita Onabuta" userId="97080511-7d8b-4fe8-8752-5812d05def34" providerId="ADAL" clId="{0A7B6E9C-A2DE-4D38-9520-8F7445AE6236}" dt="2019-07-25T11:08:42.263" v="800" actId="1076"/>
          <ac:picMkLst>
            <pc:docMk/>
            <pc:sldMk cId="2122843248" sldId="11028"/>
            <ac:picMk id="25" creationId="{4F8DC671-5F6D-894B-B3F7-1BB839616FE2}"/>
          </ac:picMkLst>
        </pc:picChg>
      </pc:sldChg>
      <pc:sldChg chg="del">
        <pc:chgData name="Keita Onabuta" userId="97080511-7d8b-4fe8-8752-5812d05def34" providerId="ADAL" clId="{0A7B6E9C-A2DE-4D38-9520-8F7445AE6236}" dt="2019-07-25T10:31:33.860" v="759" actId="2696"/>
        <pc:sldMkLst>
          <pc:docMk/>
          <pc:sldMk cId="1808312357" sldId="11077"/>
        </pc:sldMkLst>
      </pc:sldChg>
      <pc:sldChg chg="delSp modSp del">
        <pc:chgData name="Keita Onabuta" userId="97080511-7d8b-4fe8-8752-5812d05def34" providerId="ADAL" clId="{0A7B6E9C-A2DE-4D38-9520-8F7445AE6236}" dt="2019-07-26T05:07:59.685" v="830" actId="2696"/>
        <pc:sldMkLst>
          <pc:docMk/>
          <pc:sldMk cId="3707078963" sldId="2076136115"/>
        </pc:sldMkLst>
        <pc:spChg chg="mod">
          <ac:chgData name="Keita Onabuta" userId="97080511-7d8b-4fe8-8752-5812d05def34" providerId="ADAL" clId="{0A7B6E9C-A2DE-4D38-9520-8F7445AE6236}" dt="2019-07-26T05:05:25.542" v="826" actId="14100"/>
          <ac:spMkLst>
            <pc:docMk/>
            <pc:sldMk cId="3707078963" sldId="2076136115"/>
            <ac:spMk id="3" creationId="{B45D260D-AA18-403C-8E50-6B6415058594}"/>
          </ac:spMkLst>
        </pc:spChg>
        <pc:spChg chg="mod">
          <ac:chgData name="Keita Onabuta" userId="97080511-7d8b-4fe8-8752-5812d05def34" providerId="ADAL" clId="{0A7B6E9C-A2DE-4D38-9520-8F7445AE6236}" dt="2019-07-25T01:28:54.995" v="730" actId="14100"/>
          <ac:spMkLst>
            <pc:docMk/>
            <pc:sldMk cId="3707078963" sldId="2076136115"/>
            <ac:spMk id="24" creationId="{CB3CB9A8-9393-4E76-8963-E18C7C389968}"/>
          </ac:spMkLst>
        </pc:spChg>
        <pc:spChg chg="mod">
          <ac:chgData name="Keita Onabuta" userId="97080511-7d8b-4fe8-8752-5812d05def34" providerId="ADAL" clId="{0A7B6E9C-A2DE-4D38-9520-8F7445AE6236}" dt="2019-07-25T10:31:58.168" v="764" actId="1076"/>
          <ac:spMkLst>
            <pc:docMk/>
            <pc:sldMk cId="3707078963" sldId="2076136115"/>
            <ac:spMk id="27" creationId="{F4F36F88-1573-4B67-A475-74F994CE58D9}"/>
          </ac:spMkLst>
        </pc:spChg>
        <pc:spChg chg="mod">
          <ac:chgData name="Keita Onabuta" userId="97080511-7d8b-4fe8-8752-5812d05def34" providerId="ADAL" clId="{0A7B6E9C-A2DE-4D38-9520-8F7445AE6236}" dt="2019-07-25T10:31:47.729" v="761" actId="14100"/>
          <ac:spMkLst>
            <pc:docMk/>
            <pc:sldMk cId="3707078963" sldId="2076136115"/>
            <ac:spMk id="32" creationId="{A1052C1B-D0B5-4543-933C-E7762CF536BD}"/>
          </ac:spMkLst>
        </pc:spChg>
        <pc:spChg chg="del">
          <ac:chgData name="Keita Onabuta" userId="97080511-7d8b-4fe8-8752-5812d05def34" providerId="ADAL" clId="{0A7B6E9C-A2DE-4D38-9520-8F7445AE6236}" dt="2019-07-26T05:05:17.299" v="824" actId="478"/>
          <ac:spMkLst>
            <pc:docMk/>
            <pc:sldMk cId="3707078963" sldId="2076136115"/>
            <ac:spMk id="35" creationId="{4EAD3DAE-C635-495F-900C-96ACCE817C5B}"/>
          </ac:spMkLst>
        </pc:spChg>
      </pc:sldChg>
      <pc:sldChg chg="add del">
        <pc:chgData name="Keita Onabuta" userId="97080511-7d8b-4fe8-8752-5812d05def34" providerId="ADAL" clId="{0A7B6E9C-A2DE-4D38-9520-8F7445AE6236}" dt="2019-07-25T11:04:03.106" v="782" actId="2696"/>
        <pc:sldMkLst>
          <pc:docMk/>
          <pc:sldMk cId="296183230" sldId="2076136119"/>
        </pc:sldMkLst>
      </pc:sldChg>
      <pc:sldChg chg="addSp delSp modSp add">
        <pc:chgData name="Keita Onabuta" userId="97080511-7d8b-4fe8-8752-5812d05def34" providerId="ADAL" clId="{0A7B6E9C-A2DE-4D38-9520-8F7445AE6236}" dt="2019-07-22T14:51:55.411" v="512" actId="1076"/>
        <pc:sldMkLst>
          <pc:docMk/>
          <pc:sldMk cId="4079136461" sldId="2076136120"/>
        </pc:sldMkLst>
        <pc:spChg chg="mod">
          <ac:chgData name="Keita Onabuta" userId="97080511-7d8b-4fe8-8752-5812d05def34" providerId="ADAL" clId="{0A7B6E9C-A2DE-4D38-9520-8F7445AE6236}" dt="2019-07-22T06:13:23.536" v="42" actId="20577"/>
          <ac:spMkLst>
            <pc:docMk/>
            <pc:sldMk cId="4079136461" sldId="2076136120"/>
            <ac:spMk id="2" creationId="{BCDAD8B1-A19F-409D-80E7-0F53E7481C55}"/>
          </ac:spMkLst>
        </pc:spChg>
        <pc:spChg chg="add del">
          <ac:chgData name="Keita Onabuta" userId="97080511-7d8b-4fe8-8752-5812d05def34" providerId="ADAL" clId="{0A7B6E9C-A2DE-4D38-9520-8F7445AE6236}" dt="2019-07-22T14:10:30.987" v="51"/>
          <ac:spMkLst>
            <pc:docMk/>
            <pc:sldMk cId="4079136461" sldId="2076136120"/>
            <ac:spMk id="3" creationId="{A6C899D4-7A39-471F-937B-DE97EE10195E}"/>
          </ac:spMkLst>
        </pc:spChg>
        <pc:spChg chg="add mod">
          <ac:chgData name="Keita Onabuta" userId="97080511-7d8b-4fe8-8752-5812d05def34" providerId="ADAL" clId="{0A7B6E9C-A2DE-4D38-9520-8F7445AE6236}" dt="2019-07-22T14:13:50.653" v="145" actId="20577"/>
          <ac:spMkLst>
            <pc:docMk/>
            <pc:sldMk cId="4079136461" sldId="2076136120"/>
            <ac:spMk id="4" creationId="{5AB60154-5834-4226-B6DA-4ECCFE2F59AC}"/>
          </ac:spMkLst>
        </pc:spChg>
        <pc:spChg chg="add mod">
          <ac:chgData name="Keita Onabuta" userId="97080511-7d8b-4fe8-8752-5812d05def34" providerId="ADAL" clId="{0A7B6E9C-A2DE-4D38-9520-8F7445AE6236}" dt="2019-07-22T14:48:19.146" v="508" actId="14100"/>
          <ac:spMkLst>
            <pc:docMk/>
            <pc:sldMk cId="4079136461" sldId="2076136120"/>
            <ac:spMk id="6" creationId="{578249EF-0343-486D-A253-2B03BB41B77A}"/>
          </ac:spMkLst>
        </pc:spChg>
        <pc:picChg chg="add del mod">
          <ac:chgData name="Keita Onabuta" userId="97080511-7d8b-4fe8-8752-5812d05def34" providerId="ADAL" clId="{0A7B6E9C-A2DE-4D38-9520-8F7445AE6236}" dt="2019-07-22T14:51:49.316" v="509" actId="478"/>
          <ac:picMkLst>
            <pc:docMk/>
            <pc:sldMk cId="4079136461" sldId="2076136120"/>
            <ac:picMk id="5" creationId="{8E3658F1-6D77-4890-995C-02F573663B65}"/>
          </ac:picMkLst>
        </pc:picChg>
        <pc:picChg chg="add mod ord">
          <ac:chgData name="Keita Onabuta" userId="97080511-7d8b-4fe8-8752-5812d05def34" providerId="ADAL" clId="{0A7B6E9C-A2DE-4D38-9520-8F7445AE6236}" dt="2019-07-22T14:51:55.411" v="512" actId="1076"/>
          <ac:picMkLst>
            <pc:docMk/>
            <pc:sldMk cId="4079136461" sldId="2076136120"/>
            <ac:picMk id="7" creationId="{0A3158B4-B904-49E9-8B19-A30665CAAB36}"/>
          </ac:picMkLst>
        </pc:picChg>
      </pc:sldChg>
      <pc:sldChg chg="addSp modSp add">
        <pc:chgData name="Keita Onabuta" userId="97080511-7d8b-4fe8-8752-5812d05def34" providerId="ADAL" clId="{0A7B6E9C-A2DE-4D38-9520-8F7445AE6236}" dt="2019-07-22T14:53:32.430" v="521" actId="14100"/>
        <pc:sldMkLst>
          <pc:docMk/>
          <pc:sldMk cId="3528088620" sldId="2076136121"/>
        </pc:sldMkLst>
        <pc:spChg chg="mod">
          <ac:chgData name="Keita Onabuta" userId="97080511-7d8b-4fe8-8752-5812d05def34" providerId="ADAL" clId="{0A7B6E9C-A2DE-4D38-9520-8F7445AE6236}" dt="2019-07-22T06:13:33.256" v="46" actId="20577"/>
          <ac:spMkLst>
            <pc:docMk/>
            <pc:sldMk cId="3528088620" sldId="2076136121"/>
            <ac:spMk id="2" creationId="{BCDAD8B1-A19F-409D-80E7-0F53E7481C55}"/>
          </ac:spMkLst>
        </pc:spChg>
        <pc:spChg chg="add mod">
          <ac:chgData name="Keita Onabuta" userId="97080511-7d8b-4fe8-8752-5812d05def34" providerId="ADAL" clId="{0A7B6E9C-A2DE-4D38-9520-8F7445AE6236}" dt="2019-07-22T14:15:08.038" v="311"/>
          <ac:spMkLst>
            <pc:docMk/>
            <pc:sldMk cId="3528088620" sldId="2076136121"/>
            <ac:spMk id="3" creationId="{58E888C0-86A8-4D40-ACF0-66728030909F}"/>
          </ac:spMkLst>
        </pc:spChg>
        <pc:spChg chg="add mod">
          <ac:chgData name="Keita Onabuta" userId="97080511-7d8b-4fe8-8752-5812d05def34" providerId="ADAL" clId="{0A7B6E9C-A2DE-4D38-9520-8F7445AE6236}" dt="2019-07-22T14:53:32.430" v="521" actId="14100"/>
          <ac:spMkLst>
            <pc:docMk/>
            <pc:sldMk cId="3528088620" sldId="2076136121"/>
            <ac:spMk id="5" creationId="{2C386589-DBC0-427C-8108-CCCEFF578D82}"/>
          </ac:spMkLst>
        </pc:spChg>
        <pc:picChg chg="add mod">
          <ac:chgData name="Keita Onabuta" userId="97080511-7d8b-4fe8-8752-5812d05def34" providerId="ADAL" clId="{0A7B6E9C-A2DE-4D38-9520-8F7445AE6236}" dt="2019-07-22T14:53:07.483" v="518" actId="1076"/>
          <ac:picMkLst>
            <pc:docMk/>
            <pc:sldMk cId="3528088620" sldId="2076136121"/>
            <ac:picMk id="4" creationId="{7667B856-D2BB-4F3D-9F23-EC368D3EC6B7}"/>
          </ac:picMkLst>
        </pc:picChg>
      </pc:sldChg>
      <pc:sldChg chg="addSp modSp add">
        <pc:chgData name="Keita Onabuta" userId="97080511-7d8b-4fe8-8752-5812d05def34" providerId="ADAL" clId="{0A7B6E9C-A2DE-4D38-9520-8F7445AE6236}" dt="2019-07-22T14:58:01.216" v="668" actId="2711"/>
        <pc:sldMkLst>
          <pc:docMk/>
          <pc:sldMk cId="2442011633" sldId="2076136122"/>
        </pc:sldMkLst>
        <pc:spChg chg="mod">
          <ac:chgData name="Keita Onabuta" userId="97080511-7d8b-4fe8-8752-5812d05def34" providerId="ADAL" clId="{0A7B6E9C-A2DE-4D38-9520-8F7445AE6236}" dt="2019-07-22T06:13:36.518" v="48" actId="20577"/>
          <ac:spMkLst>
            <pc:docMk/>
            <pc:sldMk cId="2442011633" sldId="2076136122"/>
            <ac:spMk id="2" creationId="{BCDAD8B1-A19F-409D-80E7-0F53E7481C55}"/>
          </ac:spMkLst>
        </pc:spChg>
        <pc:spChg chg="add mod">
          <ac:chgData name="Keita Onabuta" userId="97080511-7d8b-4fe8-8752-5812d05def34" providerId="ADAL" clId="{0A7B6E9C-A2DE-4D38-9520-8F7445AE6236}" dt="2019-07-22T14:16:42.754" v="492"/>
          <ac:spMkLst>
            <pc:docMk/>
            <pc:sldMk cId="2442011633" sldId="2076136122"/>
            <ac:spMk id="3" creationId="{6B49F680-1ED4-48BE-ACBF-378EF20684B8}"/>
          </ac:spMkLst>
        </pc:spChg>
        <pc:spChg chg="add mod">
          <ac:chgData name="Keita Onabuta" userId="97080511-7d8b-4fe8-8752-5812d05def34" providerId="ADAL" clId="{0A7B6E9C-A2DE-4D38-9520-8F7445AE6236}" dt="2019-07-22T14:55:45.061" v="532" actId="14100"/>
          <ac:spMkLst>
            <pc:docMk/>
            <pc:sldMk cId="2442011633" sldId="2076136122"/>
            <ac:spMk id="5" creationId="{5A734159-CC9E-4290-8D4B-7C918A243B39}"/>
          </ac:spMkLst>
        </pc:spChg>
        <pc:spChg chg="add mod">
          <ac:chgData name="Keita Onabuta" userId="97080511-7d8b-4fe8-8752-5812d05def34" providerId="ADAL" clId="{0A7B6E9C-A2DE-4D38-9520-8F7445AE6236}" dt="2019-07-22T14:55:53.232" v="535" actId="14100"/>
          <ac:spMkLst>
            <pc:docMk/>
            <pc:sldMk cId="2442011633" sldId="2076136122"/>
            <ac:spMk id="6" creationId="{B7B05585-5479-439B-B0F8-72ED40E42F9C}"/>
          </ac:spMkLst>
        </pc:spChg>
        <pc:spChg chg="add mod">
          <ac:chgData name="Keita Onabuta" userId="97080511-7d8b-4fe8-8752-5812d05def34" providerId="ADAL" clId="{0A7B6E9C-A2DE-4D38-9520-8F7445AE6236}" dt="2019-07-22T14:56:02" v="538" actId="14100"/>
          <ac:spMkLst>
            <pc:docMk/>
            <pc:sldMk cId="2442011633" sldId="2076136122"/>
            <ac:spMk id="7" creationId="{A7CB22FD-1ABA-4000-9510-9112620DE7EC}"/>
          </ac:spMkLst>
        </pc:spChg>
        <pc:spChg chg="add mod">
          <ac:chgData name="Keita Onabuta" userId="97080511-7d8b-4fe8-8752-5812d05def34" providerId="ADAL" clId="{0A7B6E9C-A2DE-4D38-9520-8F7445AE6236}" dt="2019-07-22T14:56:12.985" v="544" actId="1036"/>
          <ac:spMkLst>
            <pc:docMk/>
            <pc:sldMk cId="2442011633" sldId="2076136122"/>
            <ac:spMk id="8" creationId="{6ACF10E7-1019-4D0D-AB76-F9087C6FD666}"/>
          </ac:spMkLst>
        </pc:spChg>
        <pc:spChg chg="add mod">
          <ac:chgData name="Keita Onabuta" userId="97080511-7d8b-4fe8-8752-5812d05def34" providerId="ADAL" clId="{0A7B6E9C-A2DE-4D38-9520-8F7445AE6236}" dt="2019-07-22T14:58:01.216" v="668" actId="2711"/>
          <ac:spMkLst>
            <pc:docMk/>
            <pc:sldMk cId="2442011633" sldId="2076136122"/>
            <ac:spMk id="14" creationId="{9B98268E-BF96-461B-AF3E-4EADB67BFCC0}"/>
          </ac:spMkLst>
        </pc:spChg>
        <pc:spChg chg="add mod">
          <ac:chgData name="Keita Onabuta" userId="97080511-7d8b-4fe8-8752-5812d05def34" providerId="ADAL" clId="{0A7B6E9C-A2DE-4D38-9520-8F7445AE6236}" dt="2019-07-22T14:58:01.216" v="668" actId="2711"/>
          <ac:spMkLst>
            <pc:docMk/>
            <pc:sldMk cId="2442011633" sldId="2076136122"/>
            <ac:spMk id="15" creationId="{601EF1D6-BC82-4340-8EAD-0585C97A5B08}"/>
          </ac:spMkLst>
        </pc:spChg>
        <pc:picChg chg="add mod modCrop">
          <ac:chgData name="Keita Onabuta" userId="97080511-7d8b-4fe8-8752-5812d05def34" providerId="ADAL" clId="{0A7B6E9C-A2DE-4D38-9520-8F7445AE6236}" dt="2019-07-22T14:57:27.960" v="616" actId="1076"/>
          <ac:picMkLst>
            <pc:docMk/>
            <pc:sldMk cId="2442011633" sldId="2076136122"/>
            <ac:picMk id="4" creationId="{C7DC3F2C-B8F1-4AD5-BA0E-1E6B5E841A37}"/>
          </ac:picMkLst>
        </pc:picChg>
        <pc:cxnChg chg="add mod">
          <ac:chgData name="Keita Onabuta" userId="97080511-7d8b-4fe8-8752-5812d05def34" providerId="ADAL" clId="{0A7B6E9C-A2DE-4D38-9520-8F7445AE6236}" dt="2019-07-22T14:56:55.798" v="551" actId="208"/>
          <ac:cxnSpMkLst>
            <pc:docMk/>
            <pc:sldMk cId="2442011633" sldId="2076136122"/>
            <ac:cxnSpMk id="10" creationId="{99DC3B6F-A3E5-4756-8F25-BF81AD437CFB}"/>
          </ac:cxnSpMkLst>
        </pc:cxnChg>
        <pc:cxnChg chg="add mod">
          <ac:chgData name="Keita Onabuta" userId="97080511-7d8b-4fe8-8752-5812d05def34" providerId="ADAL" clId="{0A7B6E9C-A2DE-4D38-9520-8F7445AE6236}" dt="2019-07-22T14:56:55.798" v="551" actId="208"/>
          <ac:cxnSpMkLst>
            <pc:docMk/>
            <pc:sldMk cId="2442011633" sldId="2076136122"/>
            <ac:cxnSpMk id="11" creationId="{96EF1286-DA23-4C7D-A485-D213E80206C7}"/>
          </ac:cxnSpMkLst>
        </pc:cxnChg>
      </pc:sldChg>
      <pc:sldChg chg="add">
        <pc:chgData name="Keita Onabuta" userId="97080511-7d8b-4fe8-8752-5812d05def34" providerId="ADAL" clId="{0A7B6E9C-A2DE-4D38-9520-8F7445AE6236}" dt="2019-07-25T11:03:38.758" v="780"/>
        <pc:sldMkLst>
          <pc:docMk/>
          <pc:sldMk cId="24597503" sldId="2076136123"/>
        </pc:sldMkLst>
      </pc:sldChg>
      <pc:sldChg chg="add del">
        <pc:chgData name="Keita Onabuta" userId="97080511-7d8b-4fe8-8752-5812d05def34" providerId="ADAL" clId="{0A7B6E9C-A2DE-4D38-9520-8F7445AE6236}" dt="2019-07-25T11:03:38.698" v="779"/>
        <pc:sldMkLst>
          <pc:docMk/>
          <pc:sldMk cId="1967901970" sldId="2076136123"/>
        </pc:sldMkLst>
      </pc:sldChg>
      <pc:sldChg chg="add del">
        <pc:chgData name="Keita Onabuta" userId="97080511-7d8b-4fe8-8752-5812d05def34" providerId="ADAL" clId="{0A7B6E9C-A2DE-4D38-9520-8F7445AE6236}" dt="2019-07-25T11:06:01.452" v="793"/>
        <pc:sldMkLst>
          <pc:docMk/>
          <pc:sldMk cId="1320381624" sldId="2076136124"/>
        </pc:sldMkLst>
      </pc:sldChg>
      <pc:sldChg chg="add del">
        <pc:chgData name="Keita Onabuta" userId="97080511-7d8b-4fe8-8752-5812d05def34" providerId="ADAL" clId="{0A7B6E9C-A2DE-4D38-9520-8F7445AE6236}" dt="2019-07-26T05:07:58.081" v="829"/>
        <pc:sldMkLst>
          <pc:docMk/>
          <pc:sldMk cId="2068019330" sldId="2076136124"/>
        </pc:sldMkLst>
      </pc:sldChg>
      <pc:sldMasterChg chg="setBg modSldLayout">
        <pc:chgData name="Keita Onabuta" userId="97080511-7d8b-4fe8-8752-5812d05def34" providerId="ADAL" clId="{0A7B6E9C-A2DE-4D38-9520-8F7445AE6236}" dt="2019-07-22T06:01:28.176" v="1"/>
        <pc:sldMasterMkLst>
          <pc:docMk/>
          <pc:sldMasterMk cId="2667241622" sldId="2147483710"/>
        </pc:sldMasterMkLst>
        <pc:sldLayoutChg chg="setBg">
          <pc:chgData name="Keita Onabuta" userId="97080511-7d8b-4fe8-8752-5812d05def34" providerId="ADAL" clId="{0A7B6E9C-A2DE-4D38-9520-8F7445AE6236}" dt="2019-07-22T06:01:28.176" v="1"/>
          <pc:sldLayoutMkLst>
            <pc:docMk/>
            <pc:sldMasterMk cId="2667241622" sldId="2147483710"/>
            <pc:sldLayoutMk cId="3563105468" sldId="214748370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4123886610" sldId="2147483714"/>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520096147" sldId="2147483715"/>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88342291" sldId="2147483716"/>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869941219" sldId="214748371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611214028" sldId="214748371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58811844" sldId="214748371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347651808" sldId="214748372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646777826" sldId="2147483723"/>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2203403109" sldId="2147483727"/>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908670697" sldId="2147483728"/>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081489100" sldId="2147483729"/>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1834226441" sldId="2147483730"/>
          </pc:sldLayoutMkLst>
        </pc:sldLayoutChg>
        <pc:sldLayoutChg chg="setBg">
          <pc:chgData name="Keita Onabuta" userId="97080511-7d8b-4fe8-8752-5812d05def34" providerId="ADAL" clId="{0A7B6E9C-A2DE-4D38-9520-8F7445AE6236}" dt="2019-07-22T06:01:28.176" v="1"/>
          <pc:sldLayoutMkLst>
            <pc:docMk/>
            <pc:sldMasterMk cId="2667241622" sldId="2147483710"/>
            <pc:sldLayoutMk cId="3703190579" sldId="2147483731"/>
          </pc:sldLayoutMkLst>
        </pc:sldLayoutChg>
      </pc:sldMasterChg>
      <pc:sldMasterChg chg="setBg modSldLayout">
        <pc:chgData name="Keita Onabuta" userId="97080511-7d8b-4fe8-8752-5812d05def34" providerId="ADAL" clId="{0A7B6E9C-A2DE-4D38-9520-8F7445AE6236}" dt="2019-07-22T06:01:28.176" v="1"/>
        <pc:sldMasterMkLst>
          <pc:docMk/>
          <pc:sldMasterMk cId="1012414015" sldId="2147483763"/>
        </pc:sldMasterMkLst>
        <pc:sldLayoutChg chg="setBg">
          <pc:chgData name="Keita Onabuta" userId="97080511-7d8b-4fe8-8752-5812d05def34" providerId="ADAL" clId="{0A7B6E9C-A2DE-4D38-9520-8F7445AE6236}" dt="2019-07-22T06:01:28.176" v="1"/>
          <pc:sldLayoutMkLst>
            <pc:docMk/>
            <pc:sldMasterMk cId="1012414015" sldId="2147483763"/>
            <pc:sldLayoutMk cId="3911407409" sldId="214748376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246036481" sldId="214748376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51116796" sldId="214748376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3507821" sldId="214748376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670313239" sldId="214748376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240335582" sldId="214748376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452416840" sldId="2147483770"/>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30307820" sldId="2147483771"/>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879496886" sldId="2147483772"/>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3325977476" sldId="2147483773"/>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01978779" sldId="2147483774"/>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238752826" sldId="2147483775"/>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186485878" sldId="2147483776"/>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586919957" sldId="2147483777"/>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2098525785" sldId="2147483778"/>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469411837" sldId="2147483779"/>
          </pc:sldLayoutMkLst>
        </pc:sldLayoutChg>
        <pc:sldLayoutChg chg="setBg">
          <pc:chgData name="Keita Onabuta" userId="97080511-7d8b-4fe8-8752-5812d05def34" providerId="ADAL" clId="{0A7B6E9C-A2DE-4D38-9520-8F7445AE6236}" dt="2019-07-22T06:01:28.176" v="1"/>
          <pc:sldLayoutMkLst>
            <pc:docMk/>
            <pc:sldMasterMk cId="1012414015" sldId="2147483763"/>
            <pc:sldLayoutMk cId="167132825" sldId="2147483780"/>
          </pc:sldLayoutMkLst>
        </pc:sldLayoutChg>
      </pc:sldMasterChg>
      <pc:sldMasterChg chg="setBg modSldLayout">
        <pc:chgData name="Keita Onabuta" userId="97080511-7d8b-4fe8-8752-5812d05def34" providerId="ADAL" clId="{0A7B6E9C-A2DE-4D38-9520-8F7445AE6236}" dt="2019-07-22T06:01:28.176" v="1"/>
        <pc:sldMasterMkLst>
          <pc:docMk/>
          <pc:sldMasterMk cId="3162681218" sldId="2147483781"/>
        </pc:sldMasterMkLst>
        <pc:sldLayoutChg chg="setBg">
          <pc:chgData name="Keita Onabuta" userId="97080511-7d8b-4fe8-8752-5812d05def34" providerId="ADAL" clId="{0A7B6E9C-A2DE-4D38-9520-8F7445AE6236}" dt="2019-07-22T06:01:28.176" v="1"/>
          <pc:sldLayoutMkLst>
            <pc:docMk/>
            <pc:sldMasterMk cId="3162681218" sldId="2147483781"/>
            <pc:sldLayoutMk cId="2873514926" sldId="214748378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858564960" sldId="214748378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958815559" sldId="214748378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06830988" sldId="214748378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42895499" sldId="214748378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81341574" sldId="214748378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629013611" sldId="214748378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081307550" sldId="214748378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85549516" sldId="2147483790"/>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25938390" sldId="2147483791"/>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6215874" sldId="2147483792"/>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371155480" sldId="2147483793"/>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50775532" sldId="2147483794"/>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496916415" sldId="2147483795"/>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2494542065" sldId="2147483796"/>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29008523" sldId="2147483797"/>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3734585406" sldId="2147483798"/>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1710926760" sldId="2147483799"/>
          </pc:sldLayoutMkLst>
        </pc:sldLayoutChg>
        <pc:sldLayoutChg chg="setBg">
          <pc:chgData name="Keita Onabuta" userId="97080511-7d8b-4fe8-8752-5812d05def34" providerId="ADAL" clId="{0A7B6E9C-A2DE-4D38-9520-8F7445AE6236}" dt="2019-07-22T06:01:28.176" v="1"/>
          <pc:sldLayoutMkLst>
            <pc:docMk/>
            <pc:sldMasterMk cId="3162681218" sldId="2147483781"/>
            <pc:sldLayoutMk cId="923156636" sldId="2147483800"/>
          </pc:sldLayoutMkLst>
        </pc:sldLayoutChg>
      </pc:sldMasterChg>
      <pc:sldMasterChg chg="setBg modSldLayout">
        <pc:chgData name="Keita Onabuta" userId="97080511-7d8b-4fe8-8752-5812d05def34" providerId="ADAL" clId="{0A7B6E9C-A2DE-4D38-9520-8F7445AE6236}" dt="2019-07-22T06:01:28.176" v="1"/>
        <pc:sldMasterMkLst>
          <pc:docMk/>
          <pc:sldMasterMk cId="4030312090" sldId="2147483817"/>
        </pc:sldMasterMkLst>
        <pc:sldLayoutChg chg="setBg">
          <pc:chgData name="Keita Onabuta" userId="97080511-7d8b-4fe8-8752-5812d05def34" providerId="ADAL" clId="{0A7B6E9C-A2DE-4D38-9520-8F7445AE6236}" dt="2019-07-22T06:01:28.176" v="1"/>
          <pc:sldLayoutMkLst>
            <pc:docMk/>
            <pc:sldMasterMk cId="4030312090" sldId="2147483817"/>
            <pc:sldLayoutMk cId="1127139560" sldId="214748381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452109156" sldId="214748381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851862786" sldId="214748382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205962207" sldId="214748382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529551816" sldId="214748382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759476241" sldId="214748382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09340270" sldId="2147483824"/>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088942551" sldId="2147483825"/>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987208096" sldId="2147483826"/>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26059250" sldId="2147483827"/>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929198295" sldId="2147483828"/>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812030130" sldId="2147483829"/>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3372782893" sldId="2147483830"/>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092755655" sldId="2147483831"/>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2508226467" sldId="2147483832"/>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1641855007" sldId="2147483833"/>
          </pc:sldLayoutMkLst>
        </pc:sldLayoutChg>
        <pc:sldLayoutChg chg="setBg">
          <pc:chgData name="Keita Onabuta" userId="97080511-7d8b-4fe8-8752-5812d05def34" providerId="ADAL" clId="{0A7B6E9C-A2DE-4D38-9520-8F7445AE6236}" dt="2019-07-22T06:01:28.176" v="1"/>
          <pc:sldLayoutMkLst>
            <pc:docMk/>
            <pc:sldMasterMk cId="4030312090" sldId="2147483817"/>
            <pc:sldLayoutMk cId="4244949953" sldId="2147483834"/>
          </pc:sldLayoutMkLst>
        </pc:sldLayoutChg>
      </pc:sldMasterChg>
      <pc:sldMasterChg chg="setBg modSldLayout">
        <pc:chgData name="Keita Onabuta" userId="97080511-7d8b-4fe8-8752-5812d05def34" providerId="ADAL" clId="{0A7B6E9C-A2DE-4D38-9520-8F7445AE6236}" dt="2019-07-22T06:01:28.176" v="1"/>
        <pc:sldMasterMkLst>
          <pc:docMk/>
          <pc:sldMasterMk cId="1865327676" sldId="2147483835"/>
        </pc:sldMasterMkLst>
        <pc:sldLayoutChg chg="setBg">
          <pc:chgData name="Keita Onabuta" userId="97080511-7d8b-4fe8-8752-5812d05def34" providerId="ADAL" clId="{0A7B6E9C-A2DE-4D38-9520-8F7445AE6236}" dt="2019-07-22T06:01:28.176" v="1"/>
          <pc:sldLayoutMkLst>
            <pc:docMk/>
            <pc:sldMasterMk cId="1865327676" sldId="2147483835"/>
            <pc:sldLayoutMk cId="3096795585" sldId="214748383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007130434" sldId="214748383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843321788" sldId="2147483838"/>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3828258325" sldId="2147483839"/>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2998442317" sldId="2147483840"/>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875532927" sldId="2147483841"/>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319592232" sldId="2147483842"/>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973863631" sldId="2147483843"/>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746588748" sldId="2147483844"/>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4288992029" sldId="2147483845"/>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269671060" sldId="2147483846"/>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601591223" sldId="2147483847"/>
          </pc:sldLayoutMkLst>
        </pc:sldLayoutChg>
        <pc:sldLayoutChg chg="setBg">
          <pc:chgData name="Keita Onabuta" userId="97080511-7d8b-4fe8-8752-5812d05def34" providerId="ADAL" clId="{0A7B6E9C-A2DE-4D38-9520-8F7445AE6236}" dt="2019-07-22T06:01:28.176" v="1"/>
          <pc:sldLayoutMkLst>
            <pc:docMk/>
            <pc:sldMasterMk cId="1865327676" sldId="2147483835"/>
            <pc:sldLayoutMk cId="1140047264" sldId="2147483848"/>
          </pc:sldLayoutMkLst>
        </pc:sldLayoutChg>
      </pc:sldMasterChg>
      <pc:sldMasterChg chg="setBg modSldLayout">
        <pc:chgData name="Keita Onabuta" userId="97080511-7d8b-4fe8-8752-5812d05def34" providerId="ADAL" clId="{0A7B6E9C-A2DE-4D38-9520-8F7445AE6236}" dt="2019-07-22T06:01:28.176" v="1"/>
        <pc:sldMasterMkLst>
          <pc:docMk/>
          <pc:sldMasterMk cId="968508551" sldId="2147483849"/>
        </pc:sldMasterMkLst>
        <pc:sldLayoutChg chg="setBg">
          <pc:chgData name="Keita Onabuta" userId="97080511-7d8b-4fe8-8752-5812d05def34" providerId="ADAL" clId="{0A7B6E9C-A2DE-4D38-9520-8F7445AE6236}" dt="2019-07-22T06:01:28.176" v="1"/>
          <pc:sldLayoutMkLst>
            <pc:docMk/>
            <pc:sldMasterMk cId="968508551" sldId="2147483849"/>
            <pc:sldLayoutMk cId="2611923238" sldId="214748385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36978266" sldId="214748385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16310056" sldId="214748385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19197118" sldId="214748385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105264" sldId="214748385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611147124" sldId="214748385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779907380" sldId="214748385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714482813" sldId="214748385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44426558" sldId="214748385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96715888" sldId="214748385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013242505" sldId="214748386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774185958" sldId="214748386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35889477" sldId="214748386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023256329" sldId="214748386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40383379" sldId="214748386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63244626" sldId="214748386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138966123" sldId="214748386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364348005" sldId="214748386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40342903" sldId="214748386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44535323" sldId="214748386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45887044" sldId="214748387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288559292" sldId="214748387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12129591" sldId="214748387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093068165" sldId="214748387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66000020" sldId="214748387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204197456" sldId="214748387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622735494" sldId="214748387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089302872" sldId="214748387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682483712" sldId="2147483878"/>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1484078779" sldId="2147483879"/>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132828288" sldId="2147483880"/>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560661946" sldId="2147483881"/>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2509723717" sldId="2147483882"/>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7868775" sldId="2147483883"/>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54640601" sldId="2147483884"/>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627869046" sldId="2147483885"/>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862460643" sldId="2147483886"/>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4144467251" sldId="2147483887"/>
          </pc:sldLayoutMkLst>
        </pc:sldLayoutChg>
        <pc:sldLayoutChg chg="setBg">
          <pc:chgData name="Keita Onabuta" userId="97080511-7d8b-4fe8-8752-5812d05def34" providerId="ADAL" clId="{0A7B6E9C-A2DE-4D38-9520-8F7445AE6236}" dt="2019-07-22T06:01:28.176" v="1"/>
          <pc:sldLayoutMkLst>
            <pc:docMk/>
            <pc:sldMasterMk cId="968508551" sldId="2147483849"/>
            <pc:sldLayoutMk cId="3280060607" sldId="2147483888"/>
          </pc:sldLayoutMkLst>
        </pc:sldLayoutChg>
      </pc:sldMasterChg>
      <pc:sldMasterChg chg="setBg modSldLayout">
        <pc:chgData name="Keita Onabuta" userId="97080511-7d8b-4fe8-8752-5812d05def34" providerId="ADAL" clId="{0A7B6E9C-A2DE-4D38-9520-8F7445AE6236}" dt="2019-07-22T06:01:28.176" v="1"/>
        <pc:sldMasterMkLst>
          <pc:docMk/>
          <pc:sldMasterMk cId="2071351556" sldId="2147483889"/>
        </pc:sldMasterMkLst>
        <pc:sldLayoutChg chg="setBg">
          <pc:chgData name="Keita Onabuta" userId="97080511-7d8b-4fe8-8752-5812d05def34" providerId="ADAL" clId="{0A7B6E9C-A2DE-4D38-9520-8F7445AE6236}" dt="2019-07-22T06:01:28.176" v="1"/>
          <pc:sldLayoutMkLst>
            <pc:docMk/>
            <pc:sldMasterMk cId="2071351556" sldId="2147483889"/>
            <pc:sldLayoutMk cId="872649010" sldId="214748389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833956096" sldId="214748389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8038340" sldId="214748389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44533882" sldId="214748389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395294245" sldId="214748389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3157720" sldId="214748389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55048733" sldId="214748389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193483548" sldId="214748389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606457347" sldId="214748389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78412456" sldId="214748389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06531585" sldId="214748390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392877184" sldId="214748390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53077366" sldId="214748390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448028776" sldId="214748390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641127875" sldId="2147483904"/>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46874614" sldId="2147483905"/>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45547544" sldId="2147483906"/>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26139922" sldId="2147483907"/>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32003" sldId="2147483908"/>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83791484" sldId="2147483909"/>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2910114317" sldId="2147483910"/>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25560440" sldId="2147483911"/>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3038970922" sldId="2147483912"/>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1857478786" sldId="2147483913"/>
          </pc:sldLayoutMkLst>
        </pc:sldLayoutChg>
        <pc:sldLayoutChg chg="setBg">
          <pc:chgData name="Keita Onabuta" userId="97080511-7d8b-4fe8-8752-5812d05def34" providerId="ADAL" clId="{0A7B6E9C-A2DE-4D38-9520-8F7445AE6236}" dt="2019-07-22T06:01:28.176" v="1"/>
          <pc:sldLayoutMkLst>
            <pc:docMk/>
            <pc:sldMasterMk cId="2071351556" sldId="2147483889"/>
            <pc:sldLayoutMk cId="415418465" sldId="21474839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543BB62D-EBC6-2C4A-A9B2-384404CE7690}" type="datetimeFigureOut">
              <a:rPr lang="en-US" smtClean="0"/>
              <a:t>8/23/19</a:t>
            </a:fld>
            <a:endParaRPr lang="en-US"/>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BF65720C-E86B-3842-8DBC-F460EFF2EEDF}" type="slidenum">
              <a:rPr lang="en-US" smtClean="0"/>
              <a:t>‹#›</a:t>
            </a:fld>
            <a:endParaRPr lang="en-US"/>
          </a:p>
        </p:txBody>
      </p:sp>
    </p:spTree>
    <p:extLst>
      <p:ext uri="{BB962C8B-B14F-4D97-AF65-F5344CB8AC3E}">
        <p14:creationId xmlns:p14="http://schemas.microsoft.com/office/powerpoint/2010/main" val="297257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083E0-D1CD-E64A-8A99-4D53E34E8E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972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dirty="0"/>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63105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61121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5353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588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4288559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12129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93068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000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419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2273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30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248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18588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78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828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661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09723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7868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254640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869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8624606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41444672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060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23476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72649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83395609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41803834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533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294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57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4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4835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06457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41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778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53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28771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077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8028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127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2246874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547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39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32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791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86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0114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9709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74787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63696"/>
            <a:ext cx="11018520" cy="553998"/>
          </a:xfrm>
        </p:spPr>
        <p:txBody>
          <a:bodyPr/>
          <a:lstStyle>
            <a:lvl1pPr>
              <a:defRPr>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0"/>
          </p:nvPr>
        </p:nvSpPr>
        <p:spPr>
          <a:xfrm>
            <a:off x="584200" y="1441993"/>
            <a:ext cx="11018520" cy="1612768"/>
          </a:xfrm>
        </p:spPr>
        <p:txBody>
          <a:bodyPr/>
          <a:lstStyle>
            <a:lvl1pPr>
              <a:defRPr sz="2745">
                <a:latin typeface="Meiryo UI" panose="020B0604030504040204" pitchFamily="50" charset="-128"/>
                <a:ea typeface="Meiryo UI" panose="020B0604030504040204" pitchFamily="50" charset="-128"/>
              </a:defRPr>
            </a:lvl1pPr>
            <a:lvl2pPr>
              <a:defRPr sz="1961">
                <a:latin typeface="Meiryo UI" panose="020B0604030504040204" pitchFamily="50" charset="-128"/>
                <a:ea typeface="Meiryo UI" panose="020B0604030504040204" pitchFamily="50" charset="-128"/>
              </a:defRPr>
            </a:lvl2pPr>
            <a:lvl3pPr>
              <a:defRPr sz="1568">
                <a:latin typeface="Meiryo UI" panose="020B0604030504040204" pitchFamily="50" charset="-128"/>
                <a:ea typeface="Meiryo UI" panose="020B0604030504040204" pitchFamily="50" charset="-128"/>
              </a:defRPr>
            </a:lvl3pPr>
            <a:lvl4pPr>
              <a:defRPr sz="1372">
                <a:latin typeface="Meiryo UI" panose="020B0604030504040204" pitchFamily="50" charset="-128"/>
                <a:ea typeface="Meiryo UI" panose="020B0604030504040204" pitchFamily="50" charset="-128"/>
              </a:defRPr>
            </a:lvl4pPr>
            <a:lvl5pPr>
              <a:defRPr sz="1372">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15418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dirty="0"/>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413433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26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16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40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687296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0" name="TextBox 9"/>
          <p:cNvSpPr txBox="1"/>
          <p:nvPr userDrawn="1"/>
        </p:nvSpPr>
        <p:spPr>
          <a:xfrm>
            <a:off x="277696" y="2325705"/>
            <a:ext cx="9031046"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Data Insights Summit</a:t>
            </a:r>
          </a:p>
        </p:txBody>
      </p:sp>
      <p:sp>
        <p:nvSpPr>
          <p:cNvPr id="11" name="TextBox 10"/>
          <p:cNvSpPr txBox="1"/>
          <p:nvPr userDrawn="1"/>
        </p:nvSpPr>
        <p:spPr>
          <a:xfrm>
            <a:off x="277696" y="3152723"/>
            <a:ext cx="5082832" cy="669927"/>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44805">
                      <a:srgbClr val="00F2CA"/>
                    </a:gs>
                    <a:gs pos="66000">
                      <a:srgbClr val="00F2CA"/>
                    </a:gs>
                  </a:gsLst>
                  <a:lin ang="5400000" scaled="0"/>
                </a:gradFill>
                <a:latin typeface="Segoe UI Semibold" panose="020B0702040204020203" pitchFamily="34" charset="0"/>
                <a:cs typeface="Segoe UI Semibold" panose="020B0702040204020203" pitchFamily="34" charset="0"/>
              </a:rPr>
              <a:t>June 12–13, 2017 | Seattle, WA</a:t>
            </a:r>
          </a:p>
        </p:txBody>
      </p:sp>
    </p:spTree>
    <p:extLst>
      <p:ext uri="{BB962C8B-B14F-4D97-AF65-F5344CB8AC3E}">
        <p14:creationId xmlns:p14="http://schemas.microsoft.com/office/powerpoint/2010/main" val="391140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402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3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8549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22488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37995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74072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075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3501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729328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dirty="0"/>
              <a:t>Session code</a:t>
            </a:r>
          </a:p>
        </p:txBody>
      </p:sp>
    </p:spTree>
    <p:extLst>
      <p:ext uri="{BB962C8B-B14F-4D97-AF65-F5344CB8AC3E}">
        <p14:creationId xmlns:p14="http://schemas.microsoft.com/office/powerpoint/2010/main" val="424603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225561760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435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244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50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98845907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12093995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077693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12684824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9142906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7650869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11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9001395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575490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0977150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8204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8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992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17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340547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2926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533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0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2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64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16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124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425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691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6452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299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578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339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7031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1236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47020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25548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944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317570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1857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2066060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3749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11496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and text side by si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337790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97131" y="585788"/>
            <a:ext cx="3183637" cy="5683250"/>
          </a:xfrm>
        </p:spPr>
        <p:txBody>
          <a:bodyPr anchor="ctr"/>
          <a:lstStyle>
            <a:lvl1pPr>
              <a:defRPr>
                <a:solidFill>
                  <a:srgbClr val="50E6FF"/>
                </a:solidFill>
              </a:defRPr>
            </a:lvl1pPr>
          </a:lstStyle>
          <a:p>
            <a:r>
              <a:rPr lang="en-US"/>
              <a:t>Title</a:t>
            </a:r>
          </a:p>
        </p:txBody>
      </p:sp>
    </p:spTree>
    <p:extLst>
      <p:ext uri="{BB962C8B-B14F-4D97-AF65-F5344CB8AC3E}">
        <p14:creationId xmlns:p14="http://schemas.microsoft.com/office/powerpoint/2010/main" val="17322283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8148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4033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382632"/>
            <a:ext cx="3183637" cy="553998"/>
          </a:xfrm>
        </p:spPr>
        <p:txBody>
          <a:bodyPr anchor="b"/>
          <a:lstStyle>
            <a:lvl1pPr>
              <a:defRPr>
                <a:solidFill>
                  <a:srgbClr val="50E6FF"/>
                </a:solidFill>
              </a:defRPr>
            </a:lvl1pPr>
          </a:lstStyle>
          <a:p>
            <a:r>
              <a:rPr lang="en-US"/>
              <a:t>Title</a:t>
            </a:r>
          </a:p>
        </p:txBody>
      </p:sp>
      <p:sp>
        <p:nvSpPr>
          <p:cNvPr id="6" name="Text Placeholder 5">
            <a:extLst>
              <a:ext uri="{FF2B5EF4-FFF2-40B4-BE49-F238E27FC236}">
                <a16:creationId xmlns:a16="http://schemas.microsoft.com/office/drawing/2014/main" id="{FC52D158-B955-400A-9815-89E826FC7C9B}"/>
              </a:ext>
            </a:extLst>
          </p:cNvPr>
          <p:cNvSpPr>
            <a:spLocks noGrp="1"/>
          </p:cNvSpPr>
          <p:nvPr>
            <p:ph type="body" sz="quarter" idx="11"/>
          </p:nvPr>
        </p:nvSpPr>
        <p:spPr>
          <a:xfrm>
            <a:off x="584200" y="3086344"/>
            <a:ext cx="3268663" cy="1231106"/>
          </a:xfrm>
        </p:spPr>
        <p:txBody>
          <a:bodyPr/>
          <a:lstStyle>
            <a:lvl1pPr marL="0" indent="0">
              <a:spcBef>
                <a:spcPts val="0"/>
              </a:spcBef>
              <a:buNone/>
              <a:defRPr sz="1600" cap="all" spc="100" baseline="0">
                <a:solidFill>
                  <a:schemeClr val="bg1"/>
                </a:solidFill>
              </a:defRPr>
            </a:lvl1pPr>
            <a:lvl2pPr marL="0" indent="0">
              <a:spcBef>
                <a:spcPts val="0"/>
              </a:spcBef>
              <a:buNone/>
              <a:defRPr>
                <a:solidFill>
                  <a:schemeClr val="bg1"/>
                </a:solidFill>
              </a:defRPr>
            </a:lvl2pPr>
            <a:lvl3pPr marL="0" indent="0">
              <a:spcBef>
                <a:spcPts val="0"/>
              </a:spcBef>
              <a:buNone/>
              <a:defRPr>
                <a:solidFill>
                  <a:schemeClr val="bg1"/>
                </a:solidFill>
              </a:defRPr>
            </a:lvl3pPr>
            <a:lvl4pPr marL="0" indent="0">
              <a:spcBef>
                <a:spcPts val="0"/>
              </a:spcBef>
              <a:buNone/>
              <a:defRPr>
                <a:solidFill>
                  <a:schemeClr val="bg1"/>
                </a:solidFill>
              </a:defRPr>
            </a:lvl4pPr>
            <a:lvl5pPr marL="0" indent="0">
              <a:spcBef>
                <a:spcPts val="0"/>
              </a:spcBef>
              <a:buNone/>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5A7D574-06BD-497B-BE60-FCD882C88789}"/>
              </a:ext>
            </a:extLst>
          </p:cNvPr>
          <p:cNvSpPr>
            <a:spLocks noGrp="1"/>
          </p:cNvSpPr>
          <p:nvPr>
            <p:ph type="body" sz="quarter" idx="12"/>
          </p:nvPr>
        </p:nvSpPr>
        <p:spPr>
          <a:xfrm>
            <a:off x="4937125" y="2944766"/>
            <a:ext cx="6777037" cy="720197"/>
          </a:xfrm>
        </p:spPr>
        <p:txBody>
          <a:bodyPr anchor="ctr"/>
          <a:lstStyle>
            <a:lvl1pPr marL="0" indent="0">
              <a:buNone/>
              <a:defRPr sz="1800" cap="all" baseline="0">
                <a:solidFill>
                  <a:schemeClr val="accent1"/>
                </a:solidFill>
              </a:defRPr>
            </a:lvl1pPr>
            <a:lvl2pPr marL="0" indent="0">
              <a:spcBef>
                <a:spcPts val="600"/>
              </a:spcBef>
              <a:spcAft>
                <a:spcPts val="1800"/>
              </a:spcAft>
              <a:buNone/>
              <a:defRPr sz="2400"/>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3910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961811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90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44133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9980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25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3133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539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97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46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241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17293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8706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63174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8243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45D-322E-4007-96D7-48A40F30E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79511-4393-4038-95F4-F8DAD1480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E34C08-313A-47B8-A532-8FA1D747B058}"/>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94B6D38C-4543-4FD0-9ED2-2876511B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35869-5EB1-4292-A19D-FB127961E221}"/>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182558950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7BC4-FF53-4E54-982E-8F218689C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E6A4F8-3380-4BD0-97DB-2247D9E69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6EC35-FA9D-49B1-9E34-9FCAF50B94DC}"/>
              </a:ext>
            </a:extLst>
          </p:cNvPr>
          <p:cNvSpPr>
            <a:spLocks noGrp="1"/>
          </p:cNvSpPr>
          <p:nvPr>
            <p:ph type="dt" sz="half" idx="10"/>
          </p:nvPr>
        </p:nvSpPr>
        <p:spPr/>
        <p:txBody>
          <a:bodyPr/>
          <a:lstStyle/>
          <a:p>
            <a:fld id="{9161575E-015E-45B9-B900-57956AD654B4}" type="datetimeFigureOut">
              <a:rPr lang="en-US" smtClean="0"/>
              <a:t>8/23/19</a:t>
            </a:fld>
            <a:endParaRPr lang="en-US"/>
          </a:p>
        </p:txBody>
      </p:sp>
      <p:sp>
        <p:nvSpPr>
          <p:cNvPr id="5" name="Footer Placeholder 4">
            <a:extLst>
              <a:ext uri="{FF2B5EF4-FFF2-40B4-BE49-F238E27FC236}">
                <a16:creationId xmlns:a16="http://schemas.microsoft.com/office/drawing/2014/main" id="{D8E6256B-D5B8-4DDD-958A-448A14A18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956-D117-4998-AA5D-B75099EDEC34}"/>
              </a:ext>
            </a:extLst>
          </p:cNvPr>
          <p:cNvSpPr>
            <a:spLocks noGrp="1"/>
          </p:cNvSpPr>
          <p:nvPr>
            <p:ph type="sldNum" sz="quarter" idx="12"/>
          </p:nvPr>
        </p:nvSpPr>
        <p:spPr/>
        <p:txBody>
          <a:bodyPr/>
          <a:lstStyle/>
          <a:p>
            <a:fld id="{4B3597CC-1018-46DF-9213-B0DFF69814E3}" type="slidenum">
              <a:rPr lang="en-US" smtClean="0"/>
              <a:t>‹#›</a:t>
            </a:fld>
            <a:endParaRPr lang="en-US"/>
          </a:p>
        </p:txBody>
      </p:sp>
    </p:spTree>
    <p:extLst>
      <p:ext uri="{BB962C8B-B14F-4D97-AF65-F5344CB8AC3E}">
        <p14:creationId xmlns:p14="http://schemas.microsoft.com/office/powerpoint/2010/main" val="51789284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650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0307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496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597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197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3875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4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1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85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340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69411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3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873514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ith Logo">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10758655"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6" name="テキスト プレースホルダー 5"/>
          <p:cNvSpPr>
            <a:spLocks noGrp="1"/>
          </p:cNvSpPr>
          <p:nvPr>
            <p:ph type="body" sz="quarter" idx="10"/>
          </p:nvPr>
        </p:nvSpPr>
        <p:spPr>
          <a:xfrm>
            <a:off x="1296393" y="3020298"/>
            <a:ext cx="10305773" cy="727700"/>
          </a:xfrm>
        </p:spPr>
        <p:txBody>
          <a:bodyPr/>
          <a:lstStyle>
            <a:lvl1pPr marL="0" indent="0">
              <a:buNone/>
              <a:defRPr/>
            </a:lvl1pPr>
          </a:lstStyle>
          <a:p>
            <a:pPr lvl="0"/>
            <a:r>
              <a:rPr kumimoji="1" lang="en-US" altLang="ja-JP"/>
              <a:t>Edit Master text styles</a:t>
            </a:r>
          </a:p>
        </p:txBody>
      </p:sp>
      <p:sp>
        <p:nvSpPr>
          <p:cNvPr id="8" name="テキスト プレースホルダー 7"/>
          <p:cNvSpPr>
            <a:spLocks noGrp="1"/>
          </p:cNvSpPr>
          <p:nvPr>
            <p:ph type="body" sz="quarter" idx="11"/>
          </p:nvPr>
        </p:nvSpPr>
        <p:spPr>
          <a:xfrm>
            <a:off x="1296393" y="3923972"/>
            <a:ext cx="10305773" cy="1240661"/>
          </a:xfrm>
        </p:spPr>
        <p:txBody>
          <a:bodyPr numCol="2"/>
          <a:lstStyle>
            <a:lvl1pPr>
              <a:defRPr sz="2353"/>
            </a:lvl1pPr>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38585649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8815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683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895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2"/>
                    </a:gs>
                    <a:gs pos="99000">
                      <a:schemeClr val="tx2"/>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813415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defTabSz="175854">
              <a:buNone/>
              <a:defRPr baseline="0">
                <a:gradFill>
                  <a:gsLst>
                    <a:gs pos="1250">
                      <a:schemeClr val="tx1"/>
                    </a:gs>
                    <a:gs pos="99000">
                      <a:schemeClr val="tx1"/>
                    </a:gs>
                  </a:gsLst>
                  <a:lin ang="5400000" scaled="0"/>
                </a:gradFill>
                <a:latin typeface="+mn-lt"/>
              </a:defRPr>
            </a:lvl1pPr>
            <a:lvl2pPr marL="0" indent="0" defTabSz="175854">
              <a:buFontTx/>
              <a:buNone/>
              <a:defRPr sz="1961" baseline="0">
                <a:latin typeface="+mn-lt"/>
              </a:defRPr>
            </a:lvl2pPr>
            <a:lvl3pPr marL="224097" indent="0" defTabSz="175854">
              <a:buNone/>
              <a:defRPr baseline="0">
                <a:latin typeface="+mn-lt"/>
              </a:defRPr>
            </a:lvl3pPr>
            <a:lvl4pPr marL="448193" indent="0" defTabSz="175854">
              <a:buNone/>
              <a:defRPr baseline="0">
                <a:latin typeface="+mn-lt"/>
              </a:defRPr>
            </a:lvl4pPr>
            <a:lvl5pPr marL="672290" indent="0" defTabSz="175854">
              <a:buNone/>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6290136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0813075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342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marL="178967" indent="-178967" defTabSz="175854">
              <a:defRPr baseline="0">
                <a:gradFill>
                  <a:gsLst>
                    <a:gs pos="1250">
                      <a:schemeClr val="tx2"/>
                    </a:gs>
                    <a:gs pos="99000">
                      <a:schemeClr val="tx2"/>
                    </a:gs>
                  </a:gsLst>
                  <a:lin ang="5400000" scaled="0"/>
                </a:gradFill>
                <a:latin typeface="+mn-lt"/>
              </a:defRPr>
            </a:lvl1pPr>
            <a:lvl2pPr marL="348595" indent="-169629" defTabSz="175854">
              <a:defRPr baseline="0">
                <a:latin typeface="+mn-lt"/>
              </a:defRPr>
            </a:lvl2pPr>
            <a:lvl3pPr marL="529117" indent="-180522" defTabSz="175854">
              <a:defRPr baseline="0">
                <a:latin typeface="+mn-lt"/>
              </a:defRPr>
            </a:lvl3pPr>
            <a:lvl4pPr marL="708083" indent="-178967" defTabSz="175854">
              <a:defRPr baseline="0">
                <a:latin typeface="+mn-lt"/>
              </a:defRPr>
            </a:lvl4pPr>
            <a:lvl5pPr marL="877712" indent="-169629" defTabSz="175854">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5"/>
          <p:cNvSpPr>
            <a:spLocks noGrp="1"/>
          </p:cNvSpPr>
          <p:nvPr>
            <p:ph type="title"/>
          </p:nvPr>
        </p:nvSpPr>
        <p:spPr/>
        <p:txBody>
          <a:bodyPr/>
          <a:lstStyle/>
          <a:p>
            <a:r>
              <a:rPr lang="en-US" altLang="ja-JP"/>
              <a:t>Click to edit Master title style</a:t>
            </a:r>
            <a:endParaRPr lang="en-US"/>
          </a:p>
        </p:txBody>
      </p:sp>
      <p:sp>
        <p:nvSpPr>
          <p:cNvPr id="2" name="スライド番号プレースホルダー 1"/>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7855495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gradFill>
                  <a:gsLst>
                    <a:gs pos="1250">
                      <a:schemeClr val="tx2"/>
                    </a:gs>
                    <a:gs pos="99000">
                      <a:schemeClr val="tx2"/>
                    </a:gs>
                  </a:gsLst>
                  <a:lin ang="5400000" scaled="0"/>
                </a:gradFill>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259383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defTabSz="175854">
              <a:spcBef>
                <a:spcPts val="1200"/>
              </a:spcBef>
              <a:buClr>
                <a:schemeClr val="tx1"/>
              </a:buClr>
              <a:buFont typeface="Wingdings" pitchFamily="2" charset="2"/>
              <a:buNone/>
              <a:defRPr sz="2745" baseline="0">
                <a:latin typeface="+mn-lt"/>
              </a:defRPr>
            </a:lvl1pPr>
            <a:lvl2pPr marL="0" indent="0" defTabSz="175854">
              <a:buNone/>
              <a:defRPr sz="1961" baseline="0">
                <a:latin typeface="+mn-lt"/>
              </a:defRPr>
            </a:lvl2pPr>
            <a:lvl3pPr marL="227209" indent="0" defTabSz="175854">
              <a:buNone/>
              <a:tabLst/>
              <a:defRPr sz="1961" baseline="0">
                <a:latin typeface="+mn-lt"/>
              </a:defRPr>
            </a:lvl3pPr>
            <a:lvl4pPr marL="451306" indent="0" defTabSz="175854">
              <a:buNone/>
              <a:defRPr baseline="0">
                <a:latin typeface="+mn-lt"/>
              </a:defRPr>
            </a:lvl4pPr>
            <a:lvl5pPr marL="672290" indent="0" defTabSz="175854">
              <a:buNone/>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362158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8967" indent="-178967" defTabSz="175854">
              <a:spcBef>
                <a:spcPts val="1200"/>
              </a:spcBef>
              <a:buClr>
                <a:schemeClr val="tx1"/>
              </a:buClr>
              <a:buFont typeface="Arial" pitchFamily="34" charset="0"/>
              <a:buChar char="•"/>
              <a:defRPr sz="2745" baseline="0">
                <a:latin typeface="+mn-lt"/>
              </a:defRPr>
            </a:lvl1pPr>
            <a:lvl2pPr marL="354820" indent="-175854"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1"/>
              </a:buClr>
              <a:buFont typeface="Arial" pitchFamily="34" charset="0"/>
              <a:buChar char="•"/>
              <a:defRPr sz="2745" baseline="0">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23711554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269241"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3"/>
          <p:cNvSpPr>
            <a:spLocks noGrp="1"/>
          </p:cNvSpPr>
          <p:nvPr>
            <p:ph type="body" sz="quarter" idx="11"/>
          </p:nvPr>
        </p:nvSpPr>
        <p:spPr>
          <a:xfrm>
            <a:off x="6544214" y="1189176"/>
            <a:ext cx="5378548" cy="1889074"/>
          </a:xfrm>
        </p:spPr>
        <p:txBody>
          <a:bodyPr wrap="square">
            <a:spAutoFit/>
          </a:bodyPr>
          <a:lstStyle>
            <a:lvl1pPr marL="177410" indent="-177410" defTabSz="175854">
              <a:spcBef>
                <a:spcPts val="1200"/>
              </a:spcBef>
              <a:buClr>
                <a:schemeClr val="tx2"/>
              </a:buClr>
              <a:buFont typeface="Arial" pitchFamily="34" charset="0"/>
              <a:buChar char="•"/>
              <a:defRPr sz="2745" baseline="0">
                <a:gradFill>
                  <a:gsLst>
                    <a:gs pos="1250">
                      <a:schemeClr val="tx2"/>
                    </a:gs>
                    <a:gs pos="99000">
                      <a:schemeClr val="tx2"/>
                    </a:gs>
                  </a:gsLst>
                  <a:lin ang="5400000" scaled="0"/>
                </a:gradFill>
                <a:latin typeface="+mn-lt"/>
              </a:defRPr>
            </a:lvl1pPr>
            <a:lvl2pPr marL="354820" indent="-177410" defTabSz="175854">
              <a:defRPr sz="2353" baseline="0">
                <a:latin typeface="+mn-lt"/>
              </a:defRPr>
            </a:lvl2pPr>
            <a:lvl3pPr marL="532229" indent="-177410" defTabSz="175854">
              <a:tabLst/>
              <a:defRPr sz="1961" baseline="0">
                <a:latin typeface="+mn-lt"/>
              </a:defRPr>
            </a:lvl3pPr>
            <a:lvl4pPr marL="700302" indent="-168072" defTabSz="175854">
              <a:defRPr baseline="0">
                <a:latin typeface="+mn-lt"/>
              </a:defRPr>
            </a:lvl4pPr>
            <a:lvl5pPr marL="877712" indent="-177410" defTabSz="175854">
              <a:tabLst/>
              <a:defRPr baseline="0">
                <a:latin typeface="+mn-lt"/>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3" name="スライド番号プレースホルダー 2"/>
          <p:cNvSpPr>
            <a:spLocks noGrp="1"/>
          </p:cNvSpPr>
          <p:nvPr>
            <p:ph type="sldNum" sz="quarter" idx="12"/>
          </p:nvPr>
        </p:nvSpPr>
        <p:spPr/>
        <p:txBody>
          <a:bodyPr/>
          <a:lstStyle>
            <a:lvl1pPr>
              <a:defRPr baseline="0"/>
            </a:lvl1p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507755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スライド番号プレースホルダー 2"/>
          <p:cNvSpPr>
            <a:spLocks noGrp="1"/>
          </p:cNvSpPr>
          <p:nvPr>
            <p:ph type="sldNum" sz="quarter" idx="10"/>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4969164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5420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08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85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26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703190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スライド番号プレースホルダー 3"/>
          <p:cNvSpPr>
            <a:spLocks noGrp="1"/>
          </p:cNvSpPr>
          <p:nvPr>
            <p:ph type="sldNum" sz="quarter" idx="11"/>
          </p:nvPr>
        </p:nvSpPr>
        <p:spPr/>
        <p:txBody>
          <a:bodyPr/>
          <a:lstStyle/>
          <a:p>
            <a:fld id="{56AE791B-613B-4647-9101-A2DDB989CBD3}" type="slidenum">
              <a:rPr kumimoji="1" lang="ja-JP" altLang="en-US" smtClean="0"/>
              <a:pPr/>
              <a:t>‹#›</a:t>
            </a:fld>
            <a:endParaRPr kumimoji="1" lang="ja-JP" altLang="en-US"/>
          </a:p>
        </p:txBody>
      </p:sp>
    </p:spTree>
    <p:extLst>
      <p:ext uri="{BB962C8B-B14F-4D97-AF65-F5344CB8AC3E}">
        <p14:creationId xmlns:p14="http://schemas.microsoft.com/office/powerpoint/2010/main" val="9231566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27139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5210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862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059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529551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476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40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942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208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3886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Yu Gothic UI" panose="020B0500000000000000" pitchFamily="34" charset="-128"/>
                <a:ea typeface="Yu Gothic UI" panose="020B0500000000000000" pitchFamily="34" charset="-128"/>
              </a:defRPr>
            </a:lvl1pPr>
          </a:lstStyle>
          <a:p>
            <a:pPr lvl="0"/>
            <a:r>
              <a:rPr lang="en-US"/>
              <a:t>Speaker name</a:t>
            </a:r>
          </a:p>
        </p:txBody>
      </p:sp>
    </p:spTree>
    <p:extLst>
      <p:ext uri="{BB962C8B-B14F-4D97-AF65-F5344CB8AC3E}">
        <p14:creationId xmlns:p14="http://schemas.microsoft.com/office/powerpoint/2010/main" val="102605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Video</a:t>
            </a:r>
          </a:p>
        </p:txBody>
      </p:sp>
    </p:spTree>
    <p:extLst>
      <p:ext uri="{BB962C8B-B14F-4D97-AF65-F5344CB8AC3E}">
        <p14:creationId xmlns:p14="http://schemas.microsoft.com/office/powerpoint/2010/main" val="9291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381203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78289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755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4044"/>
          </a:xfrm>
        </p:spPr>
        <p:txBody>
          <a:bodyPr/>
          <a:lstStyle>
            <a:lvl1pPr>
              <a:defRPr sz="4705">
                <a:solidFill>
                  <a:schemeClr val="tx1"/>
                </a:solidFill>
                <a:latin typeface="+mn-ea"/>
                <a:ea typeface="+mn-ea"/>
              </a:defRPr>
            </a:lvl1pPr>
          </a:lstStyle>
          <a:p>
            <a:r>
              <a:rPr lang="en-US"/>
              <a:t>Click to edit Master title style</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solidFill>
                  <a:schemeClr val="tx1"/>
                </a:solidFill>
                <a:latin typeface="+mn-ea"/>
                <a:ea typeface="+mn-ea"/>
                <a:cs typeface="+mn-cs"/>
              </a:defRPr>
            </a:lvl1pPr>
          </a:lstStyle>
          <a:p>
            <a:fld id="{27258FFF-F925-446B-8502-81C933981705}" type="slidenum">
              <a:rPr lang="en-US" altLang="ja-JP" smtClean="0"/>
              <a:pPr/>
              <a:t>‹#›</a:t>
            </a:fld>
            <a:endParaRPr lang="ja-JP" altLang="en-US"/>
          </a:p>
        </p:txBody>
      </p:sp>
    </p:spTree>
    <p:extLst>
      <p:ext uri="{BB962C8B-B14F-4D97-AF65-F5344CB8AC3E}">
        <p14:creationId xmlns:p14="http://schemas.microsoft.com/office/powerpoint/2010/main" val="25082264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フッター プレースホルダー 2"/>
          <p:cNvSpPr>
            <a:spLocks noGrp="1"/>
          </p:cNvSpPr>
          <p:nvPr>
            <p:ph type="ftr" sz="quarter" idx="10"/>
          </p:nvPr>
        </p:nvSpPr>
        <p:spPr/>
        <p:txBody>
          <a:bodyPr/>
          <a:lstStyle/>
          <a:p>
            <a:pPr defTabSz="1088078"/>
            <a:endParaRPr lang="en-US">
              <a:solidFill>
                <a:srgbClr val="505050"/>
              </a:solidFill>
            </a:endParaRPr>
          </a:p>
        </p:txBody>
      </p:sp>
      <p:sp>
        <p:nvSpPr>
          <p:cNvPr id="4" name="スライド番号プレースホルダー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5" name="Rectangle 3"/>
          <p:cNvSpPr/>
          <p:nvPr userDrawn="1"/>
        </p:nvSpPr>
        <p:spPr bwMode="auto">
          <a:xfrm>
            <a:off x="1" y="5429774"/>
            <a:ext cx="12188828" cy="142822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r" defTabSz="932111" fontAlgn="base">
              <a:spcBef>
                <a:spcPct val="0"/>
              </a:spcBef>
              <a:spcAft>
                <a:spcPct val="0"/>
              </a:spcAft>
            </a:pPr>
            <a:endParaRPr kumimoji="1" lang="en-US" sz="1800">
              <a:solidFill>
                <a:prstClr val="white"/>
              </a:solidFill>
            </a:endParaRPr>
          </a:p>
        </p:txBody>
      </p:sp>
    </p:spTree>
    <p:extLst>
      <p:ext uri="{BB962C8B-B14F-4D97-AF65-F5344CB8AC3E}">
        <p14:creationId xmlns:p14="http://schemas.microsoft.com/office/powerpoint/2010/main" val="16418550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5F16DC-A04A-402F-B8F8-B0B657C63D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10EF8A-8F72-49AD-AF18-0F7621E4624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B090DD-CC60-4006-B540-67A9F73C056B}"/>
              </a:ext>
            </a:extLst>
          </p:cNvPr>
          <p:cNvSpPr>
            <a:spLocks noGrp="1"/>
          </p:cNvSpPr>
          <p:nvPr>
            <p:ph type="dt" sz="half" idx="10"/>
          </p:nvPr>
        </p:nvSpPr>
        <p:spPr/>
        <p:txBody>
          <a:bodyPr/>
          <a:lstStyle/>
          <a:p>
            <a:fld id="{81E9BFFF-5C8D-417F-8CC5-99EA8892DC82}"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5B5A1816-1CEA-492D-9CC2-A7EB80E8E70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6A6780-3A66-4082-AFC7-2E67BD36F08A}"/>
              </a:ext>
            </a:extLst>
          </p:cNvPr>
          <p:cNvSpPr>
            <a:spLocks noGrp="1"/>
          </p:cNvSpPr>
          <p:nvPr>
            <p:ph type="sldNum" sz="quarter" idx="12"/>
          </p:nvPr>
        </p:nvSpPr>
        <p:spPr/>
        <p:txBody>
          <a:bodyPr/>
          <a:lstStyle/>
          <a:p>
            <a:fld id="{0BA0FF1C-DE6D-4B64-93A5-2EDC454B2678}" type="slidenum">
              <a:rPr kumimoji="1" lang="ja-JP" altLang="en-US" smtClean="0"/>
              <a:t>‹#›</a:t>
            </a:fld>
            <a:endParaRPr kumimoji="1" lang="ja-JP" altLang="en-US"/>
          </a:p>
        </p:txBody>
      </p:sp>
    </p:spTree>
    <p:extLst>
      <p:ext uri="{BB962C8B-B14F-4D97-AF65-F5344CB8AC3E}">
        <p14:creationId xmlns:p14="http://schemas.microsoft.com/office/powerpoint/2010/main" val="42449499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82616" y="4051202"/>
            <a:ext cx="6273418" cy="1794661"/>
          </a:xfrm>
          <a:noFill/>
        </p:spPr>
        <p:txBody>
          <a:bodyPr lIns="146304" tIns="109728" rIns="146304" bIns="109728" anchor="b">
            <a:noAutofit/>
          </a:bodyPr>
          <a:lstStyle>
            <a:lvl1pPr marL="0" indent="0" algn="r">
              <a:spcBef>
                <a:spcPts val="0"/>
              </a:spcBef>
              <a:buNone/>
              <a:defRPr sz="2800" spc="0" baseline="0">
                <a:gradFill>
                  <a:gsLst>
                    <a:gs pos="0">
                      <a:schemeClr val="tx1"/>
                    </a:gs>
                    <a:gs pos="100000">
                      <a:schemeClr val="tx1"/>
                    </a:gs>
                  </a:gsLst>
                  <a:lin ang="5400000" scaled="0"/>
                </a:gradFill>
                <a:latin typeface="+mj-lt"/>
                <a:ea typeface="+mn-ea"/>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800" spc="-98" baseline="0">
                <a:gradFill>
                  <a:gsLst>
                    <a:gs pos="3333">
                      <a:schemeClr val="tx2"/>
                    </a:gs>
                    <a:gs pos="39000">
                      <a:schemeClr val="tx2"/>
                    </a:gs>
                  </a:gsLst>
                  <a:lin ang="5400000" scaled="0"/>
                </a:gradFill>
                <a:latin typeface="+mj-lt"/>
                <a:ea typeface="+mn-ea"/>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413846" y="5886779"/>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09679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1007130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255588" indent="0">
              <a:buFont typeface="Wingdings" panose="05000000000000000000" pitchFamily="2" charset="2"/>
              <a:buNone/>
              <a:defRPr sz="2000" b="0">
                <a:latin typeface="Yu Gothic UI" panose="020B0500000000000000" pitchFamily="34" charset="-128"/>
                <a:ea typeface="Yu Gothic UI" panose="020B0500000000000000" pitchFamily="34" charset="-128"/>
              </a:defRPr>
            </a:lvl2pPr>
            <a:lvl3pPr marL="450850" indent="0">
              <a:buFont typeface="Wingdings" panose="05000000000000000000" pitchFamily="2" charset="2"/>
              <a:buNone/>
              <a:tabLst/>
              <a:defRPr sz="1600" b="0">
                <a:latin typeface="Yu Gothic UI" panose="020B0500000000000000" pitchFamily="34" charset="-128"/>
                <a:ea typeface="Yu Gothic UI" panose="020B0500000000000000" pitchFamily="34" charset="-128"/>
              </a:defRPr>
            </a:lvl3pPr>
            <a:lvl4pPr marL="652462" indent="0">
              <a:buFont typeface="Wingdings" panose="05000000000000000000" pitchFamily="2" charset="2"/>
              <a:buNone/>
              <a:defRPr sz="1400" b="0">
                <a:latin typeface="Yu Gothic UI" panose="020B0500000000000000" pitchFamily="34" charset="-128"/>
                <a:ea typeface="Yu Gothic UI" panose="020B0500000000000000" pitchFamily="34" charset="-128"/>
              </a:defRPr>
            </a:lvl4pPr>
            <a:lvl5pPr marL="854075" indent="0">
              <a:buFont typeface="Wingdings" panose="05000000000000000000" pitchFamily="2" charset="2"/>
              <a:buNone/>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096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FFFFFF">
                    <a:tint val="75000"/>
                  </a:srgbClr>
                </a:solidFill>
              </a:rPr>
              <a:pPr/>
              <a:t>‹#›</a:t>
            </a:fld>
            <a:endParaRPr lang="ja-JP" altLang="en-US">
              <a:solidFill>
                <a:srgbClr val="FFFFFF">
                  <a:tint val="75000"/>
                </a:srgbClr>
              </a:solidFill>
            </a:endParaRPr>
          </a:p>
        </p:txBody>
      </p:sp>
    </p:spTree>
    <p:extLst>
      <p:ext uri="{BB962C8B-B14F-4D97-AF65-F5344CB8AC3E}">
        <p14:creationId xmlns:p14="http://schemas.microsoft.com/office/powerpoint/2010/main" val="843321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38282583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5214"/>
          </a:xfrm>
        </p:spPr>
        <p:txBody>
          <a:bodyPr>
            <a:spAutoFit/>
          </a:bodyPr>
          <a:lstStyle>
            <a:lvl1pPr>
              <a:defRPr sz="3200">
                <a:solidFill>
                  <a:srgbClr val="000000"/>
                </a:solidFill>
                <a:latin typeface="Yu Gothic UI" panose="020B0500000000000000" pitchFamily="50" charset="-128"/>
                <a:ea typeface="Yu Gothic UI" panose="020B0500000000000000" pitchFamily="50" charset="-128"/>
              </a:defRPr>
            </a:lvl1pPr>
            <a:lvl2pPr>
              <a:defRPr sz="2800">
                <a:solidFill>
                  <a:srgbClr val="000000"/>
                </a:solidFill>
                <a:latin typeface="Yu Gothic UI" panose="020B0500000000000000" pitchFamily="50" charset="-128"/>
                <a:ea typeface="Yu Gothic UI" panose="020B0500000000000000" pitchFamily="50" charset="-128"/>
              </a:defRPr>
            </a:lvl2pPr>
            <a:lvl3pPr>
              <a:defRPr sz="2400">
                <a:solidFill>
                  <a:srgbClr val="000000"/>
                </a:solidFill>
                <a:latin typeface="Yu Gothic UI" panose="020B0500000000000000" pitchFamily="50" charset="-128"/>
                <a:ea typeface="Yu Gothic UI" panose="020B0500000000000000" pitchFamily="50" charset="-128"/>
              </a:defRPr>
            </a:lvl3pPr>
            <a:lvl4pPr>
              <a:defRPr sz="2000">
                <a:solidFill>
                  <a:srgbClr val="000000"/>
                </a:solidFill>
                <a:latin typeface="Yu Gothic UI" panose="020B0500000000000000" pitchFamily="50" charset="-128"/>
                <a:ea typeface="Yu Gothic UI" panose="020B0500000000000000" pitchFamily="50" charset="-128"/>
              </a:defRPr>
            </a:lvl4pPr>
            <a:lvl5pPr>
              <a:defRPr sz="2000">
                <a:solidFill>
                  <a:srgbClr val="000000"/>
                </a:solidFill>
                <a:latin typeface="Yu Gothic UI" panose="020B0500000000000000" pitchFamily="50" charset="-128"/>
                <a:ea typeface="Yu Gothic UI" panose="020B05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29984423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8755329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3195922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9738636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7465887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lvl1pPr>
              <a:defRPr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428899202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4"/>
          </p:nvPr>
        </p:nvSpPr>
        <p:spPr>
          <a:xfrm>
            <a:off x="9413846" y="6464907"/>
            <a:ext cx="2742188" cy="364224"/>
          </a:xfrm>
        </p:spPr>
        <p:txBody>
          <a:bodyPr/>
          <a:lstStyle/>
          <a:p>
            <a:fld id="{B096BA3A-7840-470E-A799-24933E851897}" type="slidenum">
              <a:rPr kumimoji="1" lang="ja-JP" altLang="en-US" smtClean="0"/>
              <a:t>‹#›</a:t>
            </a:fld>
            <a:endParaRPr kumimoji="1" lang="ja-JP" altLang="en-US"/>
          </a:p>
        </p:txBody>
      </p:sp>
      <p:pic>
        <p:nvPicPr>
          <p:cNvPr id="5"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6"/>
          </a:xfrm>
          <a:prstGeom prst="rect">
            <a:avLst/>
          </a:prstGeom>
        </p:spPr>
      </p:pic>
      <p:sp>
        <p:nvSpPr>
          <p:cNvPr id="6" name="Text Box 3"/>
          <p:cNvSpPr txBox="1">
            <a:spLocks noChangeArrowheads="1"/>
          </p:cNvSpPr>
          <p:nvPr userDrawn="1"/>
        </p:nvSpPr>
        <p:spPr bwMode="blackWhite">
          <a:xfrm>
            <a:off x="282877" y="4884481"/>
            <a:ext cx="10702127" cy="176208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本書に記載した情報は、本書各項目に関する発行日現在の </a:t>
            </a:r>
            <a:r>
              <a:rPr lang="en-US" altLang="ja-JP" sz="784" kern="0" dirty="0">
                <a:latin typeface="+mn-ea"/>
              </a:rPr>
              <a:t>Microsoft </a:t>
            </a:r>
            <a:r>
              <a:rPr lang="ja-JP" altLang="en-US" sz="784" kern="0" dirty="0">
                <a:latin typeface="+mn-ea"/>
              </a:rPr>
              <a:t>の見解を表明するものです。</a:t>
            </a:r>
            <a:r>
              <a:rPr lang="en-US" altLang="ja-JP" sz="784" kern="0" dirty="0">
                <a:latin typeface="+mn-ea"/>
              </a:rPr>
              <a:t>Microsoft</a:t>
            </a:r>
            <a:r>
              <a:rPr lang="ja-JP" altLang="en-US" sz="784" kern="0" dirty="0">
                <a:latin typeface="+mn-ea"/>
              </a:rPr>
              <a:t>は絶えず変化する市場に対応しなければならないため、ここに記載した情報に対していかなる責務を負うものではなく、提示された情報の信憑性については保証できません。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本書は情報提供のみを目的としています。 </a:t>
            </a:r>
            <a:r>
              <a:rPr lang="en-US" altLang="ja-JP" sz="784" kern="0" dirty="0">
                <a:latin typeface="+mn-ea"/>
              </a:rPr>
              <a:t>Microsoft </a:t>
            </a:r>
            <a:r>
              <a:rPr lang="ja-JP" altLang="en-US" sz="784" kern="0" dirty="0">
                <a:latin typeface="+mn-ea"/>
              </a:rPr>
              <a:t>は、明示的または暗示的を問わず、本書にいかなる保証も与えるものではありません。</a:t>
            </a:r>
          </a:p>
          <a:p>
            <a:pPr marL="178967" indent="-171185" defTabSz="896386" fontAlgn="base">
              <a:spcBef>
                <a:spcPct val="20000"/>
              </a:spcBef>
              <a:spcAft>
                <a:spcPct val="0"/>
              </a:spcAft>
              <a:buFont typeface="Wingdings" pitchFamily="2" charset="2"/>
              <a:buChar char="n"/>
              <a:defRPr/>
            </a:pPr>
            <a:r>
              <a:rPr lang="ja-JP" altLang="en-US" sz="784" kern="0" dirty="0">
                <a:latin typeface="+mn-ea"/>
              </a:rPr>
              <a:t>すべての当該著作権法を遵守することはお客様の責務です。</a:t>
            </a:r>
            <a:r>
              <a:rPr lang="en-US" altLang="ja-JP" sz="784" kern="0" dirty="0">
                <a:latin typeface="+mn-ea"/>
              </a:rPr>
              <a:t>Microsoft</a:t>
            </a:r>
            <a:r>
              <a:rPr lang="ja-JP" altLang="en-US" sz="784" kern="0" dirty="0">
                <a:latin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a:t>
            </a:r>
            <a:br>
              <a:rPr lang="en-US" altLang="ja-JP" sz="784" kern="0" dirty="0">
                <a:latin typeface="+mn-ea"/>
              </a:rPr>
            </a:br>
            <a:r>
              <a:rPr lang="ja-JP" altLang="en-US" sz="784" kern="0" dirty="0">
                <a:latin typeface="+mn-ea"/>
              </a:rPr>
              <a:t>これらは著作権保護された権利を制限するものではありません。</a:t>
            </a:r>
          </a:p>
          <a:p>
            <a:pPr marL="178967" indent="-171185" defTabSz="896386" fontAlgn="base">
              <a:spcBef>
                <a:spcPct val="20000"/>
              </a:spcBef>
              <a:spcAft>
                <a:spcPct val="0"/>
              </a:spcAft>
              <a:buFont typeface="Wingdings" pitchFamily="2" charset="2"/>
              <a:buChar char="n"/>
              <a:defRPr/>
            </a:pPr>
            <a:r>
              <a:rPr lang="en-US" altLang="ja-JP" sz="784" kern="0" dirty="0">
                <a:latin typeface="+mn-ea"/>
              </a:rPr>
              <a:t>Microsoft</a:t>
            </a:r>
            <a:r>
              <a:rPr lang="ja-JP" altLang="en-US" sz="784" kern="0" dirty="0">
                <a:latin typeface="+mn-ea"/>
              </a:rPr>
              <a:t>は、本書の内容を保護する特許、特許出願書、商標、著作権、またはその他の知的財産権を保有する場合があります。</a:t>
            </a:r>
            <a:r>
              <a:rPr lang="en-US" altLang="ja-JP" sz="784" kern="0" dirty="0">
                <a:latin typeface="+mn-ea"/>
              </a:rPr>
              <a:t>Microsoft</a:t>
            </a:r>
            <a:r>
              <a:rPr lang="ja-JP" altLang="en-US" sz="784" kern="0" dirty="0">
                <a:latin typeface="+mn-ea"/>
              </a:rPr>
              <a:t>から書面によるライセンス契約が明確に供給される場合を除いて、本書の提供はこれらの特許、商標、著作権、またはその他の知的財産へのライセンスを与えるものではありません。</a:t>
            </a:r>
          </a:p>
          <a:p>
            <a:pPr marL="7782" defTabSz="896386" fontAlgn="base">
              <a:spcBef>
                <a:spcPct val="20000"/>
              </a:spcBef>
              <a:spcAft>
                <a:spcPct val="0"/>
              </a:spcAft>
              <a:defRPr/>
            </a:pPr>
            <a:r>
              <a:rPr lang="en-US" altLang="ja-JP" sz="784" kern="0" dirty="0">
                <a:latin typeface="+mn-ea"/>
              </a:rPr>
              <a:t>© 2018 Microsoft Corporation. All rights reserved.</a:t>
            </a:r>
          </a:p>
          <a:p>
            <a:pPr marL="7782" defTabSz="896386" fontAlgn="base">
              <a:spcBef>
                <a:spcPct val="20000"/>
              </a:spcBef>
              <a:spcAft>
                <a:spcPct val="0"/>
              </a:spcAft>
              <a:defRPr/>
            </a:pPr>
            <a:r>
              <a:rPr lang="en-US" altLang="ja-JP" sz="784" kern="0" dirty="0">
                <a:latin typeface="+mn-ea"/>
              </a:rPr>
              <a:t>Microsoft, Windows, </a:t>
            </a:r>
            <a:r>
              <a:rPr lang="ja-JP" altLang="en-US" sz="784" kern="0" dirty="0">
                <a:latin typeface="+mn-ea"/>
              </a:rPr>
              <a:t>その他本文中に登場した各製品名は、</a:t>
            </a:r>
            <a:r>
              <a:rPr lang="en-US" altLang="ja-JP" sz="784" kern="0" dirty="0">
                <a:latin typeface="+mn-ea"/>
              </a:rPr>
              <a:t>Microsoft Corporation </a:t>
            </a:r>
            <a:r>
              <a:rPr lang="ja-JP" altLang="en-US" sz="784" kern="0" dirty="0">
                <a:latin typeface="+mn-ea"/>
              </a:rPr>
              <a:t>の米国およびその他の国における登録商標または商標です。</a:t>
            </a:r>
          </a:p>
          <a:p>
            <a:pPr marL="7782" defTabSz="896386" fontAlgn="base">
              <a:spcBef>
                <a:spcPct val="20000"/>
              </a:spcBef>
              <a:spcAft>
                <a:spcPct val="0"/>
              </a:spcAft>
              <a:defRPr/>
            </a:pPr>
            <a:r>
              <a:rPr lang="ja-JP" altLang="en-US" sz="784" kern="0" dirty="0">
                <a:latin typeface="+mn-ea"/>
              </a:rPr>
              <a:t>その他、記載されている会社名および製品名は、一般に各社の商標です。</a:t>
            </a:r>
          </a:p>
        </p:txBody>
      </p:sp>
    </p:spTree>
    <p:extLst>
      <p:ext uri="{BB962C8B-B14F-4D97-AF65-F5344CB8AC3E}">
        <p14:creationId xmlns:p14="http://schemas.microsoft.com/office/powerpoint/2010/main" val="12696710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Master -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aseline="0">
                <a:latin typeface="Segoe UI" panose="020B0502040204020203" pitchFamily="34" charset="0"/>
                <a:ea typeface="メイリオ" panose="020B0604030504040204" pitchFamily="50" charset="-128"/>
              </a:defRPr>
            </a:lvl1pPr>
          </a:lstStyle>
          <a:p>
            <a:r>
              <a:rPr lang="ja-JP" altLang="en-US" dirty="0"/>
              <a:t>マスター タイトルの書式設定</a:t>
            </a:r>
            <a:endParaRPr lang="en-US" dirty="0"/>
          </a:p>
        </p:txBody>
      </p:sp>
      <p:sp>
        <p:nvSpPr>
          <p:cNvPr id="5" name="Content Placeholder 4"/>
          <p:cNvSpPr>
            <a:spLocks noGrp="1"/>
          </p:cNvSpPr>
          <p:nvPr>
            <p:ph sz="quarter" idx="10"/>
          </p:nvPr>
        </p:nvSpPr>
        <p:spPr>
          <a:xfrm>
            <a:off x="264546" y="1262909"/>
            <a:ext cx="11697417" cy="5041277"/>
          </a:xfrm>
        </p:spPr>
        <p:txBody>
          <a:bodyPr/>
          <a:lstStyle>
            <a:lvl1pPr marL="457112" indent="-457112">
              <a:buFontTx/>
              <a:buBlip>
                <a:blip r:embed="rId2"/>
              </a:buBlip>
              <a:defRPr/>
            </a:lvl1pPr>
            <a:lvl2pPr marL="838035" indent="-322321">
              <a:buFont typeface="Arial" pitchFamily="34" charset="0"/>
              <a:buChar char="•"/>
              <a:defRPr/>
            </a:lvl2pPr>
            <a:lvl3pPr marL="1289286" indent="-257857">
              <a:buFont typeface="Courier New" pitchFamily="49" charset="0"/>
              <a:buChar char="o"/>
              <a:defRPr/>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lang="ja-JP" altLang="en-US" smtClean="0">
                <a:solidFill>
                  <a:srgbClr val="505050">
                    <a:tint val="75000"/>
                  </a:srgbClr>
                </a:solidFill>
              </a:rPr>
              <a:pPr/>
              <a:t>‹#›</a:t>
            </a:fld>
            <a:endParaRPr lang="ja-JP" altLang="en-US">
              <a:solidFill>
                <a:srgbClr val="505050">
                  <a:tint val="75000"/>
                </a:srgbClr>
              </a:solidFill>
            </a:endParaRPr>
          </a:p>
        </p:txBody>
      </p:sp>
    </p:spTree>
    <p:extLst>
      <p:ext uri="{BB962C8B-B14F-4D97-AF65-F5344CB8AC3E}">
        <p14:creationId xmlns:p14="http://schemas.microsoft.com/office/powerpoint/2010/main" val="160159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4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168272"/>
            <a:ext cx="10972800" cy="428628"/>
          </a:xfrm>
        </p:spPr>
        <p:txBody>
          <a:bodyPr>
            <a:noAutofit/>
          </a:bodyPr>
          <a:lstStyle>
            <a:lvl1pPr algn="l">
              <a:defRPr sz="2800" b="0">
                <a:latin typeface="メイリオ" pitchFamily="50" charset="-128"/>
                <a:ea typeface="メイリオ" pitchFamily="50" charset="-128"/>
              </a:defRPr>
            </a:lvl1pPr>
          </a:lstStyle>
          <a:p>
            <a:r>
              <a:rPr kumimoji="1" lang="ja-JP" altLang="en-US" dirty="0"/>
              <a:t>マスタ タイトルの書式設定</a:t>
            </a:r>
          </a:p>
        </p:txBody>
      </p:sp>
      <p:sp>
        <p:nvSpPr>
          <p:cNvPr id="3" name="コンテンツ プレースホルダ 2"/>
          <p:cNvSpPr>
            <a:spLocks noGrp="1"/>
          </p:cNvSpPr>
          <p:nvPr>
            <p:ph idx="1" hasCustomPrompt="1"/>
          </p:nvPr>
        </p:nvSpPr>
        <p:spPr>
          <a:xfrm>
            <a:off x="609600" y="715926"/>
            <a:ext cx="10972800" cy="5713674"/>
          </a:xfrm>
        </p:spPr>
        <p:txBody>
          <a:bodyPr>
            <a:normAutofit/>
          </a:bodyPr>
          <a:lstStyle>
            <a:lvl1pPr>
              <a:buFont typeface="Wingdings" pitchFamily="2" charset="2"/>
              <a:buChar char="n"/>
              <a:defRPr sz="2800">
                <a:latin typeface="メイリオ" pitchFamily="50" charset="-128"/>
                <a:ea typeface="メイリオ" pitchFamily="50" charset="-128"/>
              </a:defRPr>
            </a:lvl1pPr>
            <a:lvl2pPr>
              <a:buFont typeface="Wingdings" pitchFamily="2" charset="2"/>
              <a:buChar char="Ø"/>
              <a:defRPr sz="2400">
                <a:latin typeface="メイリオ" pitchFamily="50" charset="-128"/>
                <a:ea typeface="メイリオ" pitchFamily="50" charset="-128"/>
              </a:defRPr>
            </a:lvl2pPr>
            <a:lvl3pPr>
              <a:buFont typeface="Wingdings" pitchFamily="2" charset="2"/>
              <a:buChar char="ü"/>
              <a:defRPr sz="2000">
                <a:latin typeface="メイリオ" pitchFamily="50" charset="-128"/>
                <a:ea typeface="メイリオ" pitchFamily="50" charset="-128"/>
              </a:defRPr>
            </a:lvl3pPr>
            <a:lvl4pPr>
              <a:buFont typeface="Arial" pitchFamily="34" charset="0"/>
              <a:buChar char="•"/>
              <a:defRPr sz="1800">
                <a:latin typeface="メイリオ" pitchFamily="50" charset="-128"/>
                <a:ea typeface="メイリオ" pitchFamily="50" charset="-128"/>
              </a:defRPr>
            </a:lvl4pPr>
            <a:lvl5pPr>
              <a:defRPr sz="1600">
                <a:latin typeface="メイリオ" pitchFamily="50" charset="-128"/>
                <a:ea typeface="メイリオ"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4"/>
          <p:cNvSpPr>
            <a:spLocks noChangeShapeType="1"/>
          </p:cNvSpPr>
          <p:nvPr userDrawn="1"/>
        </p:nvSpPr>
        <p:spPr bwMode="auto">
          <a:xfrm>
            <a:off x="304800" y="596900"/>
            <a:ext cx="11582400" cy="0"/>
          </a:xfrm>
          <a:prstGeom prst="line">
            <a:avLst/>
          </a:prstGeom>
          <a:noFill/>
          <a:ln w="38100" cmpd="dbl">
            <a:solidFill>
              <a:srgbClr val="808080"/>
            </a:solidFill>
            <a:round/>
            <a:headEnd type="none" w="sm" len="sm"/>
            <a:tailEnd type="none" w="sm" len="sm"/>
          </a:ln>
          <a:effectLst/>
        </p:spPr>
        <p:txBody>
          <a:bodyPr/>
          <a:lstStyle/>
          <a:p>
            <a:pPr>
              <a:defRPr/>
            </a:pPr>
            <a:endParaRPr lang="ja-JP" altLang="en-US">
              <a:solidFill>
                <a:prstClr val="black"/>
              </a:solidFill>
              <a:latin typeface="メイリオ" pitchFamily="50" charset="-128"/>
            </a:endParaRPr>
          </a:p>
        </p:txBody>
      </p:sp>
      <p:sp>
        <p:nvSpPr>
          <p:cNvPr id="8" name="Line 5"/>
          <p:cNvSpPr>
            <a:spLocks noChangeShapeType="1"/>
          </p:cNvSpPr>
          <p:nvPr userDrawn="1"/>
        </p:nvSpPr>
        <p:spPr bwMode="auto">
          <a:xfrm>
            <a:off x="431801" y="6484938"/>
            <a:ext cx="11425767" cy="0"/>
          </a:xfrm>
          <a:prstGeom prst="line">
            <a:avLst/>
          </a:prstGeom>
          <a:noFill/>
          <a:ln w="19050">
            <a:solidFill>
              <a:srgbClr val="808080"/>
            </a:solidFill>
            <a:round/>
            <a:headEnd/>
            <a:tailEnd/>
          </a:ln>
          <a:effectLst/>
        </p:spPr>
        <p:txBody>
          <a:bodyPr/>
          <a:lstStyle/>
          <a:p>
            <a:pPr>
              <a:defRPr/>
            </a:pPr>
            <a:endParaRPr lang="ja-JP" altLang="en-US">
              <a:solidFill>
                <a:prstClr val="black"/>
              </a:solidFill>
              <a:latin typeface="メイリオ" pitchFamily="50" charset="-128"/>
            </a:endParaRPr>
          </a:p>
        </p:txBody>
      </p:sp>
      <p:sp>
        <p:nvSpPr>
          <p:cNvPr id="9" name="スライド番号プレースホルダ 9"/>
          <p:cNvSpPr>
            <a:spLocks noGrp="1"/>
          </p:cNvSpPr>
          <p:nvPr>
            <p:ph type="sldNum" sz="quarter" idx="4"/>
          </p:nvPr>
        </p:nvSpPr>
        <p:spPr>
          <a:xfrm>
            <a:off x="9048771" y="6492876"/>
            <a:ext cx="2844800" cy="365125"/>
          </a:xfrm>
          <a:prstGeom prst="rect">
            <a:avLst/>
          </a:prstGeom>
        </p:spPr>
        <p:txBody>
          <a:bodyPr vert="horz" lIns="91440" tIns="45720" rIns="91440" bIns="45720" rtlCol="0" anchor="ctr"/>
          <a:lstStyle>
            <a:lvl1pPr algn="r">
              <a:defRPr sz="1200">
                <a:solidFill>
                  <a:schemeClr val="bg2">
                    <a:lumMod val="10000"/>
                  </a:schemeClr>
                </a:solidFill>
                <a:latin typeface="メイリオ" pitchFamily="50" charset="-128"/>
                <a:ea typeface="メイリオ" pitchFamily="50" charset="-128"/>
              </a:defRPr>
            </a:lvl1pPr>
          </a:lstStyle>
          <a:p>
            <a:fld id="{14E33006-2403-43D1-A522-31683E517756}" type="slidenum">
              <a:rPr lang="ja-JP" altLang="en-US" smtClean="0">
                <a:solidFill>
                  <a:srgbClr val="EEECE1">
                    <a:lumMod val="10000"/>
                  </a:srgbClr>
                </a:solidFill>
              </a:rPr>
              <a:pPr/>
              <a:t>‹#›</a:t>
            </a:fld>
            <a:endParaRPr lang="ja-JP" altLang="en-US" dirty="0">
              <a:solidFill>
                <a:srgbClr val="EEECE1">
                  <a:lumMod val="10000"/>
                </a:srgbClr>
              </a:solidFill>
            </a:endParaRPr>
          </a:p>
        </p:txBody>
      </p:sp>
    </p:spTree>
    <p:extLst>
      <p:ext uri="{BB962C8B-B14F-4D97-AF65-F5344CB8AC3E}">
        <p14:creationId xmlns:p14="http://schemas.microsoft.com/office/powerpoint/2010/main" val="11400472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61192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36978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310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89" y="1434370"/>
            <a:ext cx="6436579"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197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05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14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907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870309" y="457200"/>
            <a:ext cx="75397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50B25515-8064-4BD3-84AA-DA3CB13A9A6E}"/>
              </a:ext>
            </a:extLst>
          </p:cNvPr>
          <p:cNvSpPr>
            <a:spLocks noGrp="1"/>
          </p:cNvSpPr>
          <p:nvPr>
            <p:ph type="body" sz="quarter" idx="10"/>
          </p:nvPr>
        </p:nvSpPr>
        <p:spPr>
          <a:xfrm>
            <a:off x="1866246" y="1011238"/>
            <a:ext cx="7544300" cy="430887"/>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1AF99-B10D-4276-927D-D96E0A2C1FC9}"/>
              </a:ext>
            </a:extLst>
          </p:cNvPr>
          <p:cNvSpPr>
            <a:spLocks noGrp="1"/>
          </p:cNvSpPr>
          <p:nvPr>
            <p:ph type="body" sz="quarter" idx="11"/>
          </p:nvPr>
        </p:nvSpPr>
        <p:spPr>
          <a:xfrm>
            <a:off x="584200"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7" name="Text Placeholder 5">
            <a:extLst>
              <a:ext uri="{FF2B5EF4-FFF2-40B4-BE49-F238E27FC236}">
                <a16:creationId xmlns:a16="http://schemas.microsoft.com/office/drawing/2014/main" id="{30A2424F-60EE-438E-BE2E-1A3542EECCE0}"/>
              </a:ext>
            </a:extLst>
          </p:cNvPr>
          <p:cNvSpPr>
            <a:spLocks noGrp="1"/>
          </p:cNvSpPr>
          <p:nvPr>
            <p:ph type="body" sz="quarter" idx="12"/>
          </p:nvPr>
        </p:nvSpPr>
        <p:spPr>
          <a:xfrm>
            <a:off x="4830262" y="2017713"/>
            <a:ext cx="3007226" cy="457200"/>
          </a:xfrm>
          <a:solidFill>
            <a:schemeClr val="tx2"/>
          </a:solidFill>
        </p:spPr>
        <p:txBody>
          <a:bodyPr lIns="91440" tIns="45720" rIns="91440" bIns="45720" anchor="ctr" anchorCtr="0">
            <a:noAutofit/>
          </a:bodyPr>
          <a:lstStyle>
            <a:lvl1pPr marL="0" indent="0">
              <a:buNone/>
              <a:defRPr sz="1800" cap="all" baseline="0">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Click to edit</a:t>
            </a:r>
          </a:p>
        </p:txBody>
      </p:sp>
      <p:sp>
        <p:nvSpPr>
          <p:cNvPr id="8" name="Text Placeholder 5">
            <a:extLst>
              <a:ext uri="{FF2B5EF4-FFF2-40B4-BE49-F238E27FC236}">
                <a16:creationId xmlns:a16="http://schemas.microsoft.com/office/drawing/2014/main" id="{621BA0FA-96C9-4714-A62E-B66D9A4678A7}"/>
              </a:ext>
            </a:extLst>
          </p:cNvPr>
          <p:cNvSpPr>
            <a:spLocks noGrp="1"/>
          </p:cNvSpPr>
          <p:nvPr>
            <p:ph type="body" sz="quarter" idx="13"/>
          </p:nvPr>
        </p:nvSpPr>
        <p:spPr>
          <a:xfrm>
            <a:off x="584200"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635F81E2-D0F0-4B08-920A-08E4C6C10E88}"/>
              </a:ext>
            </a:extLst>
          </p:cNvPr>
          <p:cNvSpPr>
            <a:spLocks noGrp="1"/>
          </p:cNvSpPr>
          <p:nvPr>
            <p:ph type="body" sz="quarter" idx="14"/>
          </p:nvPr>
        </p:nvSpPr>
        <p:spPr>
          <a:xfrm>
            <a:off x="4830262" y="2647328"/>
            <a:ext cx="3007226" cy="1569660"/>
          </a:xfrm>
        </p:spPr>
        <p:txBody>
          <a:bodyPr/>
          <a:lstStyle>
            <a:lvl1pPr marL="0" indent="0">
              <a:spcBef>
                <a:spcPts val="1200"/>
              </a:spcBef>
              <a:buNone/>
              <a:defRPr sz="1600"/>
            </a:lvl1pPr>
            <a:lvl2pPr marL="0" indent="0">
              <a:spcBef>
                <a:spcPts val="1200"/>
              </a:spcBef>
              <a:buNone/>
              <a:defRPr sz="1200"/>
            </a:lvl2pPr>
            <a:lvl3pPr marL="0" indent="0">
              <a:spcBef>
                <a:spcPts val="1200"/>
              </a:spcBef>
              <a:buNone/>
              <a:defRPr sz="1050"/>
            </a:lvl3pPr>
            <a:lvl4pPr marL="0" indent="0">
              <a:spcBef>
                <a:spcPts val="1200"/>
              </a:spcBef>
              <a:buNone/>
              <a:defRPr sz="1000"/>
            </a:lvl4pPr>
            <a:lvl5pPr marL="0" indent="0">
              <a:spcBef>
                <a:spcPts val="1200"/>
              </a:spcBef>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482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4426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9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6715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32425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41859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5889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3256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833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32446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896612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43480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03429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image" Target="../media/image12.emf"/><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theme" Target="../theme/theme10.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8" Type="http://schemas.openxmlformats.org/officeDocument/2006/relationships/slideLayout" Target="../slideLayouts/slideLayout185.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5.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7.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1.emf"/><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0.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image" Target="../media/image12.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theme" Target="../theme/theme6.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theme" Target="../theme/theme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1.emf"/><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heme" Target="../theme/theme8.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image" Target="../media/image7.emf"/><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theme" Target="../theme/theme9.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7241622"/>
      </p:ext>
    </p:extLst>
  </p:cSld>
  <p:clrMap bg1="lt1" tx1="dk1" bg2="lt2" tx2="dk2" accent1="accent1" accent2="accent2" accent3="accent3" accent4="accent4" accent5="accent5" accent6="accent6" hlink="hlink" folHlink="folHlink"/>
  <p:sldLayoutIdLst>
    <p:sldLayoutId id="2147483709" r:id="rId1"/>
    <p:sldLayoutId id="2147483729" r:id="rId2"/>
    <p:sldLayoutId id="2147483727" r:id="rId3"/>
    <p:sldLayoutId id="2147483730" r:id="rId4"/>
    <p:sldLayoutId id="2147483731" r:id="rId5"/>
    <p:sldLayoutId id="2147483714" r:id="rId6"/>
    <p:sldLayoutId id="2147483715" r:id="rId7"/>
    <p:sldLayoutId id="2147483716" r:id="rId8"/>
    <p:sldLayoutId id="2147483717" r:id="rId9"/>
    <p:sldLayoutId id="2147483718" r:id="rId10"/>
    <p:sldLayoutId id="2147483719" r:id="rId11"/>
    <p:sldLayoutId id="2147483720" r:id="rId12"/>
    <p:sldLayoutId id="2147483723" r:id="rId13"/>
    <p:sldLayoutId id="2147483728" r:id="rId14"/>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5060421"/>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241401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16268121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031209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fld id="{B096BA3A-7840-470E-A799-24933E851897}" type="slidenum">
              <a:rPr lang="ja-JP" altLang="en-US" smtClean="0">
                <a:solidFill>
                  <a:srgbClr val="505050">
                    <a:tint val="75000"/>
                  </a:srgbClr>
                </a:solidFill>
              </a:rPr>
              <a:pPr defTabSz="914367"/>
              <a:t>‹#›</a:t>
            </a:fld>
            <a:endParaRPr lang="ja-JP" altLang="en-US">
              <a:solidFill>
                <a:srgbClr val="505050">
                  <a:tint val="75000"/>
                </a:srgbClr>
              </a:solidFill>
            </a:endParaRPr>
          </a:p>
        </p:txBody>
      </p:sp>
      <p:pic>
        <p:nvPicPr>
          <p:cNvPr id="5" name="Picture 4"/>
          <p:cNvPicPr>
            <a:picLocks noChangeAspect="1"/>
          </p:cNvPicPr>
          <p:nvPr userDrawn="1"/>
        </p:nvPicPr>
        <p:blipFill>
          <a:blip r:embed="rId15"/>
          <a:stretch>
            <a:fillRect/>
          </a:stretch>
        </p:blipFill>
        <p:spPr>
          <a:xfrm rot="5400000">
            <a:off x="9201300" y="2990699"/>
            <a:ext cx="6858000" cy="876602"/>
          </a:xfrm>
          <a:prstGeom prst="rect">
            <a:avLst/>
          </a:prstGeom>
        </p:spPr>
      </p:pic>
    </p:spTree>
    <p:extLst>
      <p:ext uri="{BB962C8B-B14F-4D97-AF65-F5344CB8AC3E}">
        <p14:creationId xmlns:p14="http://schemas.microsoft.com/office/powerpoint/2010/main" val="186532767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6850855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135155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992632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49812" y="6606111"/>
            <a:ext cx="2742188" cy="251889"/>
          </a:xfrm>
          <a:prstGeom prst="rect">
            <a:avLst/>
          </a:prstGeom>
        </p:spPr>
        <p:txBody>
          <a:bodyPr vert="horz" lIns="91440" tIns="45720" rIns="91440" bIns="45720" rtlCol="0" anchor="ctr"/>
          <a:lstStyle>
            <a:lvl1pPr algn="r">
              <a:defRPr sz="980">
                <a:solidFill>
                  <a:schemeClr val="tx1">
                    <a:tint val="75000"/>
                  </a:schemeClr>
                </a:solidFill>
              </a:defRPr>
            </a:lvl1pPr>
          </a:lstStyle>
          <a:p>
            <a:fld id="{56AE791B-613B-4647-9101-A2DDB989CBD3}" type="slidenum">
              <a:rPr kumimoji="1" lang="ja-JP" altLang="en-US" smtClean="0"/>
              <a:pPr/>
              <a:t>‹#›</a:t>
            </a:fld>
            <a:endParaRPr kumimoji="1" lang="ja-JP" altLang="en-US"/>
          </a:p>
        </p:txBody>
      </p:sp>
      <p:pic>
        <p:nvPicPr>
          <p:cNvPr id="5" name="Picture 2"/>
          <p:cNvPicPr>
            <a:picLocks noChangeAspect="1"/>
          </p:cNvPicPr>
          <p:nvPr userDrawn="1"/>
        </p:nvPicPr>
        <p:blipFill>
          <a:blip r:embed="rId21"/>
          <a:stretch>
            <a:fillRect/>
          </a:stretch>
        </p:blipFill>
        <p:spPr>
          <a:xfrm>
            <a:off x="12323858" y="0"/>
            <a:ext cx="1396570" cy="6854324"/>
          </a:xfrm>
          <a:prstGeom prst="rect">
            <a:avLst/>
          </a:prstGeom>
        </p:spPr>
      </p:pic>
    </p:spTree>
    <p:extLst>
      <p:ext uri="{BB962C8B-B14F-4D97-AF65-F5344CB8AC3E}">
        <p14:creationId xmlns:p14="http://schemas.microsoft.com/office/powerpoint/2010/main" val="340082600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Lst>
  <p:transition>
    <p:fade/>
  </p:transition>
  <p:hf hdr="0" ftr="0" dt="0"/>
  <p:txStyles>
    <p:titleStyle>
      <a:lvl1pPr algn="l" defTabSz="914367" rtl="0" eaLnBrk="1" latinLnBrk="0" hangingPunct="1">
        <a:lnSpc>
          <a:spcPct val="90000"/>
        </a:lnSpc>
        <a:spcBef>
          <a:spcPct val="0"/>
        </a:spcBef>
        <a:buNone/>
        <a:defRPr kumimoji="1"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297"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348595"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530674" marR="0" indent="-182079"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704971" marR="0" indent="-1742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879268" marR="0" indent="-174297" algn="l" defTabSz="175854"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pos="3917">
          <p15:clr>
            <a:srgbClr val="F26B43"/>
          </p15:clr>
        </p15:guide>
        <p15:guide id="3" pos="4206">
          <p15:clr>
            <a:srgbClr val="F26B43"/>
          </p15:clr>
        </p15:guide>
        <p15:guide id="4" pos="5358">
          <p15:clr>
            <a:srgbClr val="F26B43"/>
          </p15:clr>
        </p15:guide>
        <p15:guide id="5" pos="4781">
          <p15:clr>
            <a:srgbClr val="F26B43"/>
          </p15:clr>
        </p15:guide>
        <p15:guide id="6" pos="5934">
          <p15:clr>
            <a:srgbClr val="F26B43"/>
          </p15:clr>
        </p15:guide>
        <p15:guide id="7" pos="6509">
          <p15:clr>
            <a:srgbClr val="F26B43"/>
          </p15:clr>
        </p15:guide>
        <p15:guide id="8" pos="7085">
          <p15:clr>
            <a:srgbClr val="F26B43"/>
          </p15:clr>
        </p15:guide>
        <p15:guide id="9" pos="7662">
          <p15:clr>
            <a:srgbClr val="F26B43"/>
          </p15:clr>
        </p15:guide>
        <p15:guide id="10" pos="3629">
          <p15:clr>
            <a:srgbClr val="F26B43"/>
          </p15:clr>
        </p15:guide>
        <p15:guide id="11" pos="3053">
          <p15:clr>
            <a:srgbClr val="F26B43"/>
          </p15:clr>
        </p15:guide>
        <p15:guide id="12" pos="2477">
          <p15:clr>
            <a:srgbClr val="F26B43"/>
          </p15:clr>
        </p15:guide>
        <p15:guide id="13" pos="1901">
          <p15:clr>
            <a:srgbClr val="F26B43"/>
          </p15:clr>
        </p15:guide>
        <p15:guide id="14" pos="1325">
          <p15:clr>
            <a:srgbClr val="F26B43"/>
          </p15:clr>
        </p15:guide>
        <p15:guide id="15" pos="749">
          <p15:clr>
            <a:srgbClr val="F26B43"/>
          </p15:clr>
        </p15:guide>
        <p15:guide id="16" pos="173">
          <p15:clr>
            <a:srgbClr val="F26B43"/>
          </p15:clr>
        </p15:guide>
        <p15:guide id="17" orient="horz" pos="1916">
          <p15:clr>
            <a:srgbClr val="F26B43"/>
          </p15:clr>
        </p15:guide>
        <p15:guide id="18" orient="horz" pos="1340">
          <p15:clr>
            <a:srgbClr val="F26B43"/>
          </p15:clr>
        </p15:guide>
        <p15:guide id="19" orient="horz" pos="762">
          <p15:clr>
            <a:srgbClr val="F26B43"/>
          </p15:clr>
        </p15:guide>
        <p15:guide id="20" orient="horz" pos="186">
          <p15:clr>
            <a:srgbClr val="F26B43"/>
          </p15:clr>
        </p15:guide>
        <p15:guide id="21" orient="horz" pos="2490">
          <p15:clr>
            <a:srgbClr val="F26B43"/>
          </p15:clr>
        </p15:guide>
        <p15:guide id="22" orient="horz" pos="3068">
          <p15:clr>
            <a:srgbClr val="F26B43"/>
          </p15:clr>
        </p15:guide>
        <p15:guide id="23" orient="horz" pos="3644">
          <p15:clr>
            <a:srgbClr val="F26B43"/>
          </p15:clr>
        </p15:guide>
        <p15:guide id="24" orient="horz" pos="42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3.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3.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153.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3.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3.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3.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3.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3.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3.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3.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slideLayout" Target="../slideLayouts/slideLayout153.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slideLayout" Target="../slideLayouts/slideLayout153.xml"/><Relationship Id="rId6" Type="http://schemas.openxmlformats.org/officeDocument/2006/relationships/image" Target="../media/image36.wmf"/><Relationship Id="rId5" Type="http://schemas.openxmlformats.org/officeDocument/2006/relationships/image" Target="../media/image35.wmf"/><Relationship Id="rId10"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39.wmf"/></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3.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3.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4D15530B-D6D7-1944-BC0A-A5C2FBD87F01}"/>
              </a:ext>
            </a:extLst>
          </p:cNvPr>
          <p:cNvSpPr>
            <a:spLocks noGrp="1"/>
          </p:cNvSpPr>
          <p:nvPr>
            <p:ph type="body" sz="quarter" idx="4294967295"/>
          </p:nvPr>
        </p:nvSpPr>
        <p:spPr>
          <a:xfrm>
            <a:off x="380144" y="2477680"/>
            <a:ext cx="11096089" cy="1902639"/>
          </a:xfrm>
        </p:spPr>
        <p:txBody>
          <a:bodyPr anchor="ctr">
            <a:normAutofit/>
          </a:bodyPr>
          <a:lstStyle/>
          <a:p>
            <a:pPr marL="0" indent="0" algn="ctr">
              <a:buNone/>
            </a:pPr>
            <a:r>
              <a:rPr lang="en-US" altLang="ja-JP" sz="4800" b="1" dirty="0">
                <a:latin typeface="Yu Gothic UI" panose="020B0500000000000000" pitchFamily="50" charset="-128"/>
                <a:ea typeface="Yu Gothic UI" panose="020B0500000000000000" pitchFamily="50" charset="-128"/>
              </a:rPr>
              <a:t>Hands-on </a:t>
            </a:r>
            <a:r>
              <a:rPr lang="ja-JP" altLang="en-US" sz="4800" b="1">
                <a:latin typeface="Yu Gothic UI" panose="020B0500000000000000" pitchFamily="50" charset="-128"/>
                <a:ea typeface="Yu Gothic UI" panose="020B0500000000000000" pitchFamily="50" charset="-128"/>
              </a:rPr>
              <a:t>自動販売機の故障予測</a:t>
            </a:r>
            <a:endParaRPr lang="en-US" altLang="ja" sz="4800" b="1" dirty="0">
              <a:solidFill>
                <a:schemeClr val="tx1"/>
              </a:solidFill>
              <a:latin typeface="Yu Gothic UI" panose="020B0500000000000000" pitchFamily="34" charset="-128"/>
              <a:ea typeface="Yu Gothic UI" panose="020B0500000000000000" pitchFamily="34" charset="-128"/>
            </a:endParaRPr>
          </a:p>
        </p:txBody>
      </p:sp>
      <p:sp>
        <p:nvSpPr>
          <p:cNvPr id="3" name="Text Placeholder 2">
            <a:extLst>
              <a:ext uri="{FF2B5EF4-FFF2-40B4-BE49-F238E27FC236}">
                <a16:creationId xmlns:a16="http://schemas.microsoft.com/office/drawing/2014/main" id="{989DE860-1E41-074A-8855-3C8DD086D3A5}"/>
              </a:ext>
            </a:extLst>
          </p:cNvPr>
          <p:cNvSpPr txBox="1">
            <a:spLocks/>
          </p:cNvSpPr>
          <p:nvPr/>
        </p:nvSpPr>
        <p:spPr>
          <a:xfrm>
            <a:off x="829682" y="5201323"/>
            <a:ext cx="10532636" cy="1656677"/>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ja-JP" altLang="en-US" sz="2400">
                <a:solidFill>
                  <a:schemeClr val="tx1"/>
                </a:solidFill>
              </a:rPr>
              <a:t>女部田啓太</a:t>
            </a:r>
            <a:endParaRPr lang="en-US" altLang="ja" sz="2400" dirty="0">
              <a:solidFill>
                <a:schemeClr val="tx1"/>
              </a:solidFill>
            </a:endParaRPr>
          </a:p>
          <a:p>
            <a:pPr marL="0" indent="0">
              <a:buFont typeface="Wingdings" panose="05000000000000000000" pitchFamily="2" charset="2"/>
              <a:buNone/>
            </a:pPr>
            <a:endParaRPr lang="en-US" altLang="ja" sz="1800" dirty="0">
              <a:solidFill>
                <a:schemeClr val="tx1"/>
              </a:solidFill>
            </a:endParaRPr>
          </a:p>
          <a:p>
            <a:pPr marL="0" indent="0">
              <a:buFont typeface="Wingdings" panose="05000000000000000000" pitchFamily="2" charset="2"/>
              <a:buNone/>
            </a:pPr>
            <a:r>
              <a:rPr lang="ja" altLang="en-US" sz="1800" dirty="0">
                <a:solidFill>
                  <a:schemeClr val="tx1"/>
                </a:solidFill>
              </a:rPr>
              <a:t>日本マイクロソフト株式会社</a:t>
            </a:r>
            <a:endParaRPr lang="en-US" altLang="ja" sz="1800" dirty="0">
              <a:solidFill>
                <a:schemeClr val="tx1"/>
              </a:solidFill>
            </a:endParaRPr>
          </a:p>
          <a:p>
            <a:pPr marL="0" indent="0">
              <a:buFont typeface="Wingdings" panose="05000000000000000000" pitchFamily="2" charset="2"/>
              <a:buNone/>
            </a:pPr>
            <a:r>
              <a:rPr lang="en-US" altLang="ja" sz="1800" dirty="0">
                <a:solidFill>
                  <a:schemeClr val="tx1"/>
                </a:solidFill>
              </a:rPr>
              <a:t>Cloud Solution Architect  - Machine Learning /  Deep Learning</a:t>
            </a:r>
          </a:p>
        </p:txBody>
      </p:sp>
    </p:spTree>
    <p:extLst>
      <p:ext uri="{BB962C8B-B14F-4D97-AF65-F5344CB8AC3E}">
        <p14:creationId xmlns:p14="http://schemas.microsoft.com/office/powerpoint/2010/main" val="36494270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60E2-7784-5F45-8277-AD4713D6F13E}"/>
              </a:ext>
            </a:extLst>
          </p:cNvPr>
          <p:cNvSpPr>
            <a:spLocks noGrp="1"/>
          </p:cNvSpPr>
          <p:nvPr>
            <p:ph type="title"/>
          </p:nvPr>
        </p:nvSpPr>
        <p:spPr/>
        <p:txBody>
          <a:bodyPr/>
          <a:lstStyle/>
          <a:p>
            <a:r>
              <a:rPr lang="en-US" altLang="ja-JP" spc="0" dirty="0">
                <a:ln>
                  <a:noFill/>
                </a:ln>
                <a:solidFill>
                  <a:schemeClr val="tx1"/>
                </a:solidFill>
                <a:latin typeface="+mn-ea"/>
              </a:rPr>
              <a:t>EXPERIMENT </a:t>
            </a:r>
            <a:r>
              <a:rPr lang="ja-JP" altLang="en-US" spc="0" dirty="0">
                <a:ln>
                  <a:noFill/>
                </a:ln>
                <a:solidFill>
                  <a:schemeClr val="tx1"/>
                </a:solidFill>
                <a:latin typeface="+mn-ea"/>
              </a:rPr>
              <a:t>シートを</a:t>
            </a:r>
            <a:r>
              <a:rPr lang="ja-JP" altLang="en-US" spc="0">
                <a:ln>
                  <a:noFill/>
                </a:ln>
                <a:solidFill>
                  <a:schemeClr val="tx1"/>
                </a:solidFill>
                <a:latin typeface="+mn-ea"/>
              </a:rPr>
              <a:t>作成する</a:t>
            </a:r>
            <a:r>
              <a:rPr lang="en-US" altLang="ja-JP" spc="0" dirty="0">
                <a:ln>
                  <a:noFill/>
                </a:ln>
                <a:solidFill>
                  <a:schemeClr val="tx1"/>
                </a:solidFill>
                <a:latin typeface="+mn-ea"/>
              </a:rPr>
              <a:t> (2/2)</a:t>
            </a:r>
            <a:endParaRPr lang="en-US" dirty="0">
              <a:solidFill>
                <a:schemeClr val="tx1"/>
              </a:solidFill>
            </a:endParaRPr>
          </a:p>
        </p:txBody>
      </p:sp>
      <p:sp>
        <p:nvSpPr>
          <p:cNvPr id="5" name="テキスト プレースホルダー 2">
            <a:extLst>
              <a:ext uri="{FF2B5EF4-FFF2-40B4-BE49-F238E27FC236}">
                <a16:creationId xmlns:a16="http://schemas.microsoft.com/office/drawing/2014/main" id="{D765F20A-B352-8A4B-9000-28B26C3E70D1}"/>
              </a:ext>
            </a:extLst>
          </p:cNvPr>
          <p:cNvSpPr txBox="1">
            <a:spLocks/>
          </p:cNvSpPr>
          <p:nvPr/>
        </p:nvSpPr>
        <p:spPr>
          <a:xfrm>
            <a:off x="588263" y="1401121"/>
            <a:ext cx="9758709"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800">
                <a:solidFill>
                  <a:schemeClr val="tx1"/>
                </a:solidFill>
                <a:latin typeface="Yu Gothic UI"/>
                <a:ea typeface="Yu Gothic UI"/>
              </a:rPr>
              <a:t>以下の画面が表示されれば </a:t>
            </a:r>
            <a:r>
              <a:rPr lang="en-US" altLang="ja-JP" sz="2800" dirty="0">
                <a:solidFill>
                  <a:schemeClr val="tx1"/>
                </a:solidFill>
                <a:latin typeface="Yu Gothic UI"/>
                <a:ea typeface="Yu Gothic UI"/>
              </a:rPr>
              <a:t>EXPERMENT </a:t>
            </a:r>
            <a:r>
              <a:rPr lang="ja-JP" altLang="en-US" sz="2800">
                <a:solidFill>
                  <a:schemeClr val="tx1"/>
                </a:solidFill>
                <a:latin typeface="Yu Gothic UI"/>
                <a:ea typeface="Yu Gothic UI"/>
              </a:rPr>
              <a:t>シートの作成完了です。</a:t>
            </a:r>
            <a:endParaRPr lang="ja-JP" altLang="ja-JP" sz="2800">
              <a:solidFill>
                <a:schemeClr val="tx1"/>
              </a:solidFill>
              <a:latin typeface="Yu Gothic UI"/>
              <a:ea typeface="Yu Gothic UI"/>
            </a:endParaRPr>
          </a:p>
        </p:txBody>
      </p:sp>
      <p:pic>
        <p:nvPicPr>
          <p:cNvPr id="6" name="図 6">
            <a:extLst>
              <a:ext uri="{FF2B5EF4-FFF2-40B4-BE49-F238E27FC236}">
                <a16:creationId xmlns:a16="http://schemas.microsoft.com/office/drawing/2014/main" id="{FB2F654F-FBB5-8743-9BC6-E103D55871FC}"/>
              </a:ext>
            </a:extLst>
          </p:cNvPr>
          <p:cNvPicPr>
            <a:picLocks noChangeAspect="1"/>
          </p:cNvPicPr>
          <p:nvPr/>
        </p:nvPicPr>
        <p:blipFill>
          <a:blip r:embed="rId2"/>
          <a:stretch>
            <a:fillRect/>
          </a:stretch>
        </p:blipFill>
        <p:spPr>
          <a:xfrm>
            <a:off x="1931096" y="2126086"/>
            <a:ext cx="8329808" cy="4571311"/>
          </a:xfrm>
          <a:prstGeom prst="rect">
            <a:avLst/>
          </a:prstGeom>
        </p:spPr>
      </p:pic>
    </p:spTree>
    <p:extLst>
      <p:ext uri="{BB962C8B-B14F-4D97-AF65-F5344CB8AC3E}">
        <p14:creationId xmlns:p14="http://schemas.microsoft.com/office/powerpoint/2010/main" val="1490272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48C8-1B9C-014C-A65F-0EC2D6CB7A13}"/>
              </a:ext>
            </a:extLst>
          </p:cNvPr>
          <p:cNvSpPr>
            <a:spLocks noGrp="1"/>
          </p:cNvSpPr>
          <p:nvPr>
            <p:ph type="title"/>
          </p:nvPr>
        </p:nvSpPr>
        <p:spPr/>
        <p:txBody>
          <a:bodyPr/>
          <a:lstStyle/>
          <a:p>
            <a:r>
              <a:rPr lang="ja-JP" altLang="en-US" spc="0" dirty="0">
                <a:ln>
                  <a:noFill/>
                </a:ln>
                <a:solidFill>
                  <a:schemeClr val="tx1"/>
                </a:solidFill>
                <a:latin typeface="+mn-ea"/>
              </a:rPr>
              <a:t>データセットの配置</a:t>
            </a:r>
            <a:endParaRPr lang="en-US" dirty="0">
              <a:solidFill>
                <a:schemeClr val="tx1"/>
              </a:solidFill>
            </a:endParaRPr>
          </a:p>
        </p:txBody>
      </p:sp>
      <p:sp>
        <p:nvSpPr>
          <p:cNvPr id="8" name="テキスト プレースホルダー 2">
            <a:extLst>
              <a:ext uri="{FF2B5EF4-FFF2-40B4-BE49-F238E27FC236}">
                <a16:creationId xmlns:a16="http://schemas.microsoft.com/office/drawing/2014/main" id="{507D1A73-6338-7041-9A09-2A0AFBA43CE6}"/>
              </a:ext>
            </a:extLst>
          </p:cNvPr>
          <p:cNvSpPr txBox="1">
            <a:spLocks/>
          </p:cNvSpPr>
          <p:nvPr/>
        </p:nvSpPr>
        <p:spPr>
          <a:xfrm>
            <a:off x="588263" y="1260727"/>
            <a:ext cx="10397219"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[Saved Datasets]-[My Datasets]</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からアップロードした </a:t>
            </a:r>
            <a:r>
              <a:rPr lang="en-US" altLang="ja-JP" sz="2400" dirty="0" err="1">
                <a:solidFill>
                  <a:schemeClr val="tx1"/>
                </a:solidFill>
                <a:latin typeface="Yu Gothic UI"/>
                <a:ea typeface="Yu Gothic UI"/>
              </a:rPr>
              <a:t>TrainingData.csv</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を選択し、以下のようにシート上にドラックアンドドロップしてください。</a:t>
            </a:r>
            <a:endParaRPr lang="ja-JP" altLang="ja-JP" sz="2400">
              <a:solidFill>
                <a:schemeClr val="tx1"/>
              </a:solidFill>
              <a:latin typeface="Yu Gothic UI"/>
              <a:ea typeface="Yu Gothic UI"/>
            </a:endParaRPr>
          </a:p>
        </p:txBody>
      </p:sp>
      <p:pic>
        <p:nvPicPr>
          <p:cNvPr id="9" name="図 9">
            <a:extLst>
              <a:ext uri="{FF2B5EF4-FFF2-40B4-BE49-F238E27FC236}">
                <a16:creationId xmlns:a16="http://schemas.microsoft.com/office/drawing/2014/main" id="{A7D86918-495F-8A4A-A06B-A7E23BB46A1A}"/>
              </a:ext>
            </a:extLst>
          </p:cNvPr>
          <p:cNvPicPr>
            <a:picLocks noChangeAspect="1"/>
          </p:cNvPicPr>
          <p:nvPr/>
        </p:nvPicPr>
        <p:blipFill>
          <a:blip r:embed="rId2"/>
          <a:stretch>
            <a:fillRect/>
          </a:stretch>
        </p:blipFill>
        <p:spPr>
          <a:xfrm>
            <a:off x="2617940" y="2498127"/>
            <a:ext cx="7328094" cy="4095479"/>
          </a:xfrm>
          <a:prstGeom prst="rect">
            <a:avLst/>
          </a:prstGeom>
        </p:spPr>
      </p:pic>
      <p:sp>
        <p:nvSpPr>
          <p:cNvPr id="10" name="角丸四角形 7">
            <a:extLst>
              <a:ext uri="{FF2B5EF4-FFF2-40B4-BE49-F238E27FC236}">
                <a16:creationId xmlns:a16="http://schemas.microsoft.com/office/drawing/2014/main" id="{4B98D3DE-05D6-CA4A-90B9-3B67BD875B7C}"/>
              </a:ext>
            </a:extLst>
          </p:cNvPr>
          <p:cNvSpPr/>
          <p:nvPr/>
        </p:nvSpPr>
        <p:spPr bwMode="auto">
          <a:xfrm>
            <a:off x="3188957" y="4787527"/>
            <a:ext cx="1420621" cy="38572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8">
            <a:extLst>
              <a:ext uri="{FF2B5EF4-FFF2-40B4-BE49-F238E27FC236}">
                <a16:creationId xmlns:a16="http://schemas.microsoft.com/office/drawing/2014/main" id="{B1811422-6D44-C046-8BDA-55FC5D8FD410}"/>
              </a:ext>
            </a:extLst>
          </p:cNvPr>
          <p:cNvSpPr/>
          <p:nvPr/>
        </p:nvSpPr>
        <p:spPr bwMode="auto">
          <a:xfrm>
            <a:off x="5509110" y="3883314"/>
            <a:ext cx="2181871" cy="575951"/>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7FF8550C-4157-BD41-98E8-7E8E35884409}"/>
              </a:ext>
            </a:extLst>
          </p:cNvPr>
          <p:cNvCxnSpPr>
            <a:stCxn id="10" idx="3"/>
            <a:endCxn id="11" idx="1"/>
          </p:cNvCxnSpPr>
          <p:nvPr/>
        </p:nvCxnSpPr>
        <p:spPr>
          <a:xfrm flipV="1">
            <a:off x="4609578" y="4171290"/>
            <a:ext cx="899532" cy="809098"/>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27885600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B79A-7671-9F4F-A3B3-842C2DD24923}"/>
              </a:ext>
            </a:extLst>
          </p:cNvPr>
          <p:cNvSpPr>
            <a:spLocks noGrp="1"/>
          </p:cNvSpPr>
          <p:nvPr>
            <p:ph type="title"/>
          </p:nvPr>
        </p:nvSpPr>
        <p:spPr/>
        <p:txBody>
          <a:bodyPr/>
          <a:lstStyle/>
          <a:p>
            <a:r>
              <a:rPr lang="ja-JP" altLang="en-US" spc="0" dirty="0">
                <a:ln>
                  <a:noFill/>
                </a:ln>
                <a:solidFill>
                  <a:schemeClr val="tx1"/>
                </a:solidFill>
                <a:latin typeface="+mn-ea"/>
              </a:rPr>
              <a:t>列の選択用モジュール</a:t>
            </a:r>
            <a:r>
              <a:rPr lang="ja-JP" altLang="en-US" spc="0">
                <a:ln>
                  <a:noFill/>
                </a:ln>
                <a:solidFill>
                  <a:schemeClr val="tx1"/>
                </a:solidFill>
                <a:latin typeface="+mn-ea"/>
              </a:rPr>
              <a:t>の配置</a:t>
            </a:r>
            <a:r>
              <a:rPr lang="en-US" altLang="ja-JP" spc="0" dirty="0">
                <a:ln>
                  <a:noFill/>
                </a:ln>
                <a:solidFill>
                  <a:schemeClr val="tx1"/>
                </a:solidFill>
                <a:latin typeface="+mn-ea"/>
              </a:rPr>
              <a:t> (1/2)</a:t>
            </a:r>
            <a:endParaRPr lang="en-US" dirty="0">
              <a:solidFill>
                <a:schemeClr val="tx1"/>
              </a:solidFill>
            </a:endParaRPr>
          </a:p>
        </p:txBody>
      </p:sp>
      <p:pic>
        <p:nvPicPr>
          <p:cNvPr id="5" name="図 8">
            <a:extLst>
              <a:ext uri="{FF2B5EF4-FFF2-40B4-BE49-F238E27FC236}">
                <a16:creationId xmlns:a16="http://schemas.microsoft.com/office/drawing/2014/main" id="{62D515FC-FCE6-0740-BC87-3F818006D071}"/>
              </a:ext>
            </a:extLst>
          </p:cNvPr>
          <p:cNvPicPr>
            <a:picLocks noChangeAspect="1"/>
          </p:cNvPicPr>
          <p:nvPr/>
        </p:nvPicPr>
        <p:blipFill>
          <a:blip r:embed="rId2"/>
          <a:stretch>
            <a:fillRect/>
          </a:stretch>
        </p:blipFill>
        <p:spPr>
          <a:xfrm>
            <a:off x="1891323" y="2767257"/>
            <a:ext cx="8516530" cy="4012085"/>
          </a:xfrm>
          <a:prstGeom prst="rect">
            <a:avLst/>
          </a:prstGeom>
        </p:spPr>
      </p:pic>
      <p:sp>
        <p:nvSpPr>
          <p:cNvPr id="6" name="テキスト プレースホルダー 2">
            <a:extLst>
              <a:ext uri="{FF2B5EF4-FFF2-40B4-BE49-F238E27FC236}">
                <a16:creationId xmlns:a16="http://schemas.microsoft.com/office/drawing/2014/main" id="{130B5507-B1FF-0843-9ED6-3DFEFD64EFFE}"/>
              </a:ext>
            </a:extLst>
          </p:cNvPr>
          <p:cNvSpPr txBox="1">
            <a:spLocks/>
          </p:cNvSpPr>
          <p:nvPr/>
        </p:nvSpPr>
        <p:spPr>
          <a:xfrm>
            <a:off x="588263" y="1401122"/>
            <a:ext cx="11543113"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[Data Transformation]-[Manipulation]</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[Select Columns in Dataset]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a:t>
            </a:r>
            <a:br>
              <a:rPr lang="en-US" altLang="ja-JP" sz="2400" dirty="0">
                <a:solidFill>
                  <a:schemeClr val="tx1"/>
                </a:solidFill>
                <a:latin typeface="Yu Gothic UI"/>
                <a:ea typeface="Yu Gothic UI"/>
              </a:rPr>
            </a:br>
            <a:r>
              <a:rPr lang="ja-JP" altLang="en-US" sz="2400">
                <a:solidFill>
                  <a:schemeClr val="tx1"/>
                </a:solidFill>
                <a:latin typeface="Yu Gothic UI"/>
                <a:ea typeface="Yu Gothic UI"/>
              </a:rPr>
              <a:t>以下のようにシート上にドラックアンドドロップして配置し、</a:t>
            </a:r>
            <a:r>
              <a:rPr lang="en-US" altLang="ja-JP" sz="2400" dirty="0" err="1">
                <a:solidFill>
                  <a:schemeClr val="tx1"/>
                </a:solidFill>
                <a:latin typeface="Yu Gothic UI"/>
                <a:ea typeface="Yu Gothic UI"/>
              </a:rPr>
              <a:t>TrainingData.csv</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と矢印で接続します。</a:t>
            </a:r>
            <a:endParaRPr lang="ja-JP" altLang="ja-JP" sz="2400">
              <a:solidFill>
                <a:schemeClr val="tx1"/>
              </a:solidFill>
              <a:latin typeface="Yu Gothic UI"/>
              <a:ea typeface="Yu Gothic UI"/>
            </a:endParaRPr>
          </a:p>
        </p:txBody>
      </p:sp>
    </p:spTree>
    <p:extLst>
      <p:ext uri="{BB962C8B-B14F-4D97-AF65-F5344CB8AC3E}">
        <p14:creationId xmlns:p14="http://schemas.microsoft.com/office/powerpoint/2010/main" val="9310085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0FBA-513E-9842-8FAF-8ADE51A812CA}"/>
              </a:ext>
            </a:extLst>
          </p:cNvPr>
          <p:cNvSpPr>
            <a:spLocks noGrp="1"/>
          </p:cNvSpPr>
          <p:nvPr>
            <p:ph type="title"/>
          </p:nvPr>
        </p:nvSpPr>
        <p:spPr/>
        <p:txBody>
          <a:bodyPr/>
          <a:lstStyle/>
          <a:p>
            <a:r>
              <a:rPr lang="ja-JP" altLang="en-US" spc="0" dirty="0">
                <a:ln>
                  <a:noFill/>
                </a:ln>
                <a:solidFill>
                  <a:schemeClr val="tx1"/>
                </a:solidFill>
                <a:latin typeface="+mn-ea"/>
              </a:rPr>
              <a:t>列の選択用モジュール</a:t>
            </a:r>
            <a:r>
              <a:rPr lang="ja-JP" altLang="en-US" spc="0">
                <a:ln>
                  <a:noFill/>
                </a:ln>
                <a:solidFill>
                  <a:schemeClr val="tx1"/>
                </a:solidFill>
                <a:latin typeface="+mn-ea"/>
              </a:rPr>
              <a:t>の配置</a:t>
            </a:r>
            <a:r>
              <a:rPr lang="en-US" altLang="ja-JP" spc="0" dirty="0">
                <a:ln>
                  <a:noFill/>
                </a:ln>
                <a:solidFill>
                  <a:schemeClr val="tx1"/>
                </a:solidFill>
                <a:latin typeface="+mn-ea"/>
              </a:rPr>
              <a:t> (2/2)</a:t>
            </a:r>
            <a:endParaRPr lang="en-US" dirty="0">
              <a:solidFill>
                <a:schemeClr val="tx1"/>
              </a:solidFill>
            </a:endParaRPr>
          </a:p>
        </p:txBody>
      </p:sp>
      <p:pic>
        <p:nvPicPr>
          <p:cNvPr id="9" name="図 9">
            <a:extLst>
              <a:ext uri="{FF2B5EF4-FFF2-40B4-BE49-F238E27FC236}">
                <a16:creationId xmlns:a16="http://schemas.microsoft.com/office/drawing/2014/main" id="{3B26C795-48E4-E241-AE78-0A06F2CE9AD8}"/>
              </a:ext>
            </a:extLst>
          </p:cNvPr>
          <p:cNvPicPr>
            <a:picLocks noChangeAspect="1"/>
          </p:cNvPicPr>
          <p:nvPr/>
        </p:nvPicPr>
        <p:blipFill>
          <a:blip r:embed="rId2"/>
          <a:stretch>
            <a:fillRect/>
          </a:stretch>
        </p:blipFill>
        <p:spPr>
          <a:xfrm>
            <a:off x="6537525" y="3110930"/>
            <a:ext cx="5441093" cy="2734286"/>
          </a:xfrm>
          <a:prstGeom prst="rect">
            <a:avLst/>
          </a:prstGeom>
        </p:spPr>
      </p:pic>
      <p:pic>
        <p:nvPicPr>
          <p:cNvPr id="10" name="図 10">
            <a:extLst>
              <a:ext uri="{FF2B5EF4-FFF2-40B4-BE49-F238E27FC236}">
                <a16:creationId xmlns:a16="http://schemas.microsoft.com/office/drawing/2014/main" id="{4E0C8140-A941-A544-9F5C-05329E028691}"/>
              </a:ext>
            </a:extLst>
          </p:cNvPr>
          <p:cNvPicPr>
            <a:picLocks noChangeAspect="1"/>
          </p:cNvPicPr>
          <p:nvPr/>
        </p:nvPicPr>
        <p:blipFill>
          <a:blip r:embed="rId3"/>
          <a:stretch>
            <a:fillRect/>
          </a:stretch>
        </p:blipFill>
        <p:spPr>
          <a:xfrm>
            <a:off x="241300" y="3110929"/>
            <a:ext cx="6054438" cy="2852209"/>
          </a:xfrm>
          <a:prstGeom prst="rect">
            <a:avLst/>
          </a:prstGeom>
        </p:spPr>
      </p:pic>
      <p:sp>
        <p:nvSpPr>
          <p:cNvPr id="11" name="テキスト プレースホルダー 2">
            <a:extLst>
              <a:ext uri="{FF2B5EF4-FFF2-40B4-BE49-F238E27FC236}">
                <a16:creationId xmlns:a16="http://schemas.microsoft.com/office/drawing/2014/main" id="{5814BD56-B2E6-D945-A209-2A558BA3CB87}"/>
              </a:ext>
            </a:extLst>
          </p:cNvPr>
          <p:cNvSpPr txBox="1">
            <a:spLocks/>
          </p:cNvSpPr>
          <p:nvPr/>
        </p:nvSpPr>
        <p:spPr>
          <a:xfrm>
            <a:off x="274640" y="1482144"/>
            <a:ext cx="11600986"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[Select</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Columns</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in</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Dataset] </a:t>
            </a:r>
            <a:r>
              <a:rPr lang="ja-JP" altLang="en-US" sz="2400">
                <a:solidFill>
                  <a:schemeClr val="tx1"/>
                </a:solidFill>
                <a:latin typeface="Yu Gothic UI"/>
                <a:ea typeface="Yu Gothic UI"/>
              </a:rPr>
              <a:t>モジュールをクリックし、画面右から </a:t>
            </a:r>
            <a:r>
              <a:rPr lang="en-US" altLang="ja-JP" sz="2400" dirty="0">
                <a:solidFill>
                  <a:schemeClr val="tx1"/>
                </a:solidFill>
                <a:latin typeface="Yu Gothic UI"/>
                <a:ea typeface="Yu Gothic UI"/>
              </a:rPr>
              <a:t>“Launch column selector” </a:t>
            </a:r>
            <a:r>
              <a:rPr lang="ja-JP" altLang="en-US" sz="2400" err="1">
                <a:solidFill>
                  <a:schemeClr val="tx1"/>
                </a:solidFill>
                <a:latin typeface="Yu Gothic UI"/>
                <a:ea typeface="Yu Gothic UI"/>
              </a:rPr>
              <a:t>を押</a:t>
            </a:r>
            <a:r>
              <a:rPr lang="ja-JP" altLang="en-US" sz="2400">
                <a:solidFill>
                  <a:schemeClr val="tx1"/>
                </a:solidFill>
                <a:latin typeface="Yu Gothic UI"/>
                <a:ea typeface="Yu Gothic UI"/>
              </a:rPr>
              <a:t>下し、下図に従い </a:t>
            </a:r>
            <a:r>
              <a:rPr lang="en-US" altLang="ja-JP" sz="2400" dirty="0">
                <a:solidFill>
                  <a:schemeClr val="tx1"/>
                </a:solidFill>
                <a:latin typeface="Yu Gothic UI"/>
                <a:ea typeface="Yu Gothic UI"/>
              </a:rPr>
              <a:t>“status” </a:t>
            </a:r>
            <a:r>
              <a:rPr lang="ja-JP" altLang="en-US" sz="2400">
                <a:solidFill>
                  <a:schemeClr val="tx1"/>
                </a:solidFill>
                <a:latin typeface="Yu Gothic UI"/>
                <a:ea typeface="Yu Gothic UI"/>
              </a:rPr>
              <a:t>と </a:t>
            </a:r>
            <a:r>
              <a:rPr lang="en-US" altLang="ja-JP" sz="2400" dirty="0">
                <a:solidFill>
                  <a:schemeClr val="tx1"/>
                </a:solidFill>
                <a:latin typeface="Yu Gothic UI"/>
                <a:ea typeface="Yu Gothic UI"/>
              </a:rPr>
              <a:t>“</a:t>
            </a:r>
            <a:r>
              <a:rPr lang="en-US" altLang="ja-JP" sz="2400" dirty="0" err="1">
                <a:solidFill>
                  <a:schemeClr val="tx1"/>
                </a:solidFill>
                <a:latin typeface="Yu Gothic UI"/>
                <a:ea typeface="Yu Gothic UI"/>
              </a:rPr>
              <a:t>power.draw</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列を選択します。</a:t>
            </a:r>
            <a:endParaRPr lang="ja-JP" altLang="ja-JP" sz="2400">
              <a:solidFill>
                <a:schemeClr val="tx1"/>
              </a:solidFill>
              <a:latin typeface="Yu Gothic UI"/>
              <a:ea typeface="Yu Gothic UI"/>
            </a:endParaRPr>
          </a:p>
        </p:txBody>
      </p:sp>
      <p:sp>
        <p:nvSpPr>
          <p:cNvPr id="12" name="角丸四角形 9">
            <a:extLst>
              <a:ext uri="{FF2B5EF4-FFF2-40B4-BE49-F238E27FC236}">
                <a16:creationId xmlns:a16="http://schemas.microsoft.com/office/drawing/2014/main" id="{8D0F59A9-4666-5947-B958-AC1BB9490EF7}"/>
              </a:ext>
            </a:extLst>
          </p:cNvPr>
          <p:cNvSpPr/>
          <p:nvPr/>
        </p:nvSpPr>
        <p:spPr bwMode="auto">
          <a:xfrm>
            <a:off x="5154517" y="3965575"/>
            <a:ext cx="1064904" cy="20166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3" name="角丸四角形 10">
            <a:extLst>
              <a:ext uri="{FF2B5EF4-FFF2-40B4-BE49-F238E27FC236}">
                <a16:creationId xmlns:a16="http://schemas.microsoft.com/office/drawing/2014/main" id="{1ED7B849-D03A-0346-B870-99CF1A362899}"/>
              </a:ext>
            </a:extLst>
          </p:cNvPr>
          <p:cNvSpPr/>
          <p:nvPr/>
        </p:nvSpPr>
        <p:spPr bwMode="auto">
          <a:xfrm>
            <a:off x="7573190" y="3664255"/>
            <a:ext cx="4519884" cy="178808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4" name="直線矢印コネクタ 14">
            <a:extLst>
              <a:ext uri="{FF2B5EF4-FFF2-40B4-BE49-F238E27FC236}">
                <a16:creationId xmlns:a16="http://schemas.microsoft.com/office/drawing/2014/main" id="{43D2B0BE-8F0D-BC45-A7E0-77AAF47B1C8F}"/>
              </a:ext>
            </a:extLst>
          </p:cNvPr>
          <p:cNvCxnSpPr>
            <a:stCxn id="12" idx="3"/>
            <a:endCxn id="13" idx="1"/>
          </p:cNvCxnSpPr>
          <p:nvPr/>
        </p:nvCxnSpPr>
        <p:spPr>
          <a:xfrm>
            <a:off x="6219421" y="4066407"/>
            <a:ext cx="1353769" cy="491889"/>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29625431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B034-A29F-B64C-B6AC-C9B9CD3463B0}"/>
              </a:ext>
            </a:extLst>
          </p:cNvPr>
          <p:cNvSpPr>
            <a:spLocks noGrp="1"/>
          </p:cNvSpPr>
          <p:nvPr>
            <p:ph type="title"/>
          </p:nvPr>
        </p:nvSpPr>
        <p:spPr/>
        <p:txBody>
          <a:bodyPr/>
          <a:lstStyle/>
          <a:p>
            <a:r>
              <a:rPr lang="ja-JP" altLang="en-US" spc="0" dirty="0">
                <a:ln>
                  <a:noFill/>
                </a:ln>
                <a:solidFill>
                  <a:schemeClr val="tx1"/>
                </a:solidFill>
                <a:latin typeface="+mn-ea"/>
              </a:rPr>
              <a:t>データ分割用 モジュール</a:t>
            </a:r>
            <a:r>
              <a:rPr lang="ja-JP" altLang="en-US" spc="0">
                <a:ln>
                  <a:noFill/>
                </a:ln>
                <a:solidFill>
                  <a:schemeClr val="tx1"/>
                </a:solidFill>
                <a:latin typeface="+mn-ea"/>
              </a:rPr>
              <a:t>の配置</a:t>
            </a:r>
            <a:r>
              <a:rPr lang="en-US" altLang="ja-JP" spc="0" dirty="0">
                <a:ln>
                  <a:noFill/>
                </a:ln>
                <a:solidFill>
                  <a:schemeClr val="tx1"/>
                </a:solidFill>
                <a:latin typeface="+mn-ea"/>
              </a:rPr>
              <a:t> (1/2)</a:t>
            </a:r>
            <a:endParaRPr lang="en-US" dirty="0">
              <a:solidFill>
                <a:schemeClr val="tx1"/>
              </a:solidFill>
            </a:endParaRPr>
          </a:p>
        </p:txBody>
      </p:sp>
      <p:pic>
        <p:nvPicPr>
          <p:cNvPr id="8" name="図 8">
            <a:extLst>
              <a:ext uri="{FF2B5EF4-FFF2-40B4-BE49-F238E27FC236}">
                <a16:creationId xmlns:a16="http://schemas.microsoft.com/office/drawing/2014/main" id="{C1045284-1FDC-524F-A834-A4003DB026AF}"/>
              </a:ext>
            </a:extLst>
          </p:cNvPr>
          <p:cNvPicPr>
            <a:picLocks noChangeAspect="1"/>
          </p:cNvPicPr>
          <p:nvPr/>
        </p:nvPicPr>
        <p:blipFill>
          <a:blip r:embed="rId2"/>
          <a:stretch>
            <a:fillRect/>
          </a:stretch>
        </p:blipFill>
        <p:spPr>
          <a:xfrm>
            <a:off x="1377519" y="2535122"/>
            <a:ext cx="8851608" cy="4166480"/>
          </a:xfrm>
          <a:prstGeom prst="rect">
            <a:avLst/>
          </a:prstGeom>
        </p:spPr>
      </p:pic>
      <p:sp>
        <p:nvSpPr>
          <p:cNvPr id="9" name="テキスト プレースホルダー 2">
            <a:extLst>
              <a:ext uri="{FF2B5EF4-FFF2-40B4-BE49-F238E27FC236}">
                <a16:creationId xmlns:a16="http://schemas.microsoft.com/office/drawing/2014/main" id="{FA7E001D-47C7-E543-A674-113D6A9A6FDE}"/>
              </a:ext>
            </a:extLst>
          </p:cNvPr>
          <p:cNvSpPr txBox="1">
            <a:spLocks/>
          </p:cNvSpPr>
          <p:nvPr/>
        </p:nvSpPr>
        <p:spPr>
          <a:xfrm>
            <a:off x="588264" y="1278109"/>
            <a:ext cx="11603736"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[Data Transformation]-[Sample and Split]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[Split Data]</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を選択し、以下のようにシート上にドラックアンドドロップして配置し、</a:t>
            </a:r>
            <a:r>
              <a:rPr lang="en-US" altLang="ja-JP" sz="2400" dirty="0">
                <a:solidFill>
                  <a:schemeClr val="tx1"/>
                </a:solidFill>
                <a:latin typeface="Yu Gothic UI"/>
                <a:ea typeface="Yu Gothic UI"/>
              </a:rPr>
              <a:t> </a:t>
            </a:r>
            <a:r>
              <a:rPr lang="en-US" altLang="ja-JP" sz="2400" b="1" dirty="0">
                <a:solidFill>
                  <a:schemeClr val="tx1"/>
                </a:solidFill>
                <a:latin typeface="Yu Gothic UI"/>
                <a:ea typeface="Yu Gothic UI"/>
              </a:rPr>
              <a:t>[Select Columns in Dataset]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と矢印で接続します。</a:t>
            </a:r>
            <a:endParaRPr lang="ja-JP" altLang="ja-JP" sz="2400">
              <a:solidFill>
                <a:schemeClr val="tx1"/>
              </a:solidFill>
              <a:latin typeface="Yu Gothic UI"/>
              <a:ea typeface="Yu Gothic UI"/>
            </a:endParaRPr>
          </a:p>
        </p:txBody>
      </p:sp>
      <p:sp>
        <p:nvSpPr>
          <p:cNvPr id="10" name="角丸四角形 12">
            <a:extLst>
              <a:ext uri="{FF2B5EF4-FFF2-40B4-BE49-F238E27FC236}">
                <a16:creationId xmlns:a16="http://schemas.microsoft.com/office/drawing/2014/main" id="{1918DBC0-12BF-8147-90DC-0A5B56B8D538}"/>
              </a:ext>
            </a:extLst>
          </p:cNvPr>
          <p:cNvSpPr/>
          <p:nvPr/>
        </p:nvSpPr>
        <p:spPr bwMode="auto">
          <a:xfrm>
            <a:off x="2059787" y="4474362"/>
            <a:ext cx="1785382" cy="288000"/>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13">
            <a:extLst>
              <a:ext uri="{FF2B5EF4-FFF2-40B4-BE49-F238E27FC236}">
                <a16:creationId xmlns:a16="http://schemas.microsoft.com/office/drawing/2014/main" id="{051A054E-A35E-9647-B51D-B6882D9D0BD9}"/>
              </a:ext>
            </a:extLst>
          </p:cNvPr>
          <p:cNvSpPr/>
          <p:nvPr/>
        </p:nvSpPr>
        <p:spPr bwMode="auto">
          <a:xfrm>
            <a:off x="5274409" y="4649952"/>
            <a:ext cx="1944000" cy="38244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36748C14-AD9D-394E-B01E-F94CA03350AA}"/>
              </a:ext>
            </a:extLst>
          </p:cNvPr>
          <p:cNvCxnSpPr>
            <a:stCxn id="10" idx="3"/>
            <a:endCxn id="11" idx="1"/>
          </p:cNvCxnSpPr>
          <p:nvPr/>
        </p:nvCxnSpPr>
        <p:spPr>
          <a:xfrm>
            <a:off x="3845169" y="4618362"/>
            <a:ext cx="1429240" cy="222811"/>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36620977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12D8-2FAD-964A-8D98-0718756DE943}"/>
              </a:ext>
            </a:extLst>
          </p:cNvPr>
          <p:cNvSpPr>
            <a:spLocks noGrp="1"/>
          </p:cNvSpPr>
          <p:nvPr>
            <p:ph type="title"/>
          </p:nvPr>
        </p:nvSpPr>
        <p:spPr/>
        <p:txBody>
          <a:bodyPr/>
          <a:lstStyle/>
          <a:p>
            <a:r>
              <a:rPr lang="ja-JP" altLang="en-US" spc="0" dirty="0">
                <a:ln>
                  <a:noFill/>
                </a:ln>
                <a:solidFill>
                  <a:schemeClr val="tx1"/>
                </a:solidFill>
                <a:latin typeface="+mn-ea"/>
              </a:rPr>
              <a:t>データ分割用 モジュール</a:t>
            </a:r>
            <a:r>
              <a:rPr lang="ja-JP" altLang="en-US" spc="0">
                <a:ln>
                  <a:noFill/>
                </a:ln>
                <a:solidFill>
                  <a:schemeClr val="tx1"/>
                </a:solidFill>
                <a:latin typeface="+mn-ea"/>
              </a:rPr>
              <a:t>の配置</a:t>
            </a:r>
            <a:r>
              <a:rPr lang="en-US" altLang="ja-JP" spc="0" dirty="0">
                <a:ln>
                  <a:noFill/>
                </a:ln>
                <a:solidFill>
                  <a:schemeClr val="tx1"/>
                </a:solidFill>
                <a:latin typeface="+mn-ea"/>
              </a:rPr>
              <a:t> (2/2)</a:t>
            </a:r>
            <a:endParaRPr lang="en-US" dirty="0">
              <a:solidFill>
                <a:schemeClr val="tx1"/>
              </a:solidFill>
            </a:endParaRPr>
          </a:p>
        </p:txBody>
      </p:sp>
      <p:pic>
        <p:nvPicPr>
          <p:cNvPr id="6" name="図 6">
            <a:extLst>
              <a:ext uri="{FF2B5EF4-FFF2-40B4-BE49-F238E27FC236}">
                <a16:creationId xmlns:a16="http://schemas.microsoft.com/office/drawing/2014/main" id="{8AD4E9E1-BC47-734B-BB70-94CF8001587F}"/>
              </a:ext>
            </a:extLst>
          </p:cNvPr>
          <p:cNvPicPr>
            <a:picLocks noChangeAspect="1"/>
          </p:cNvPicPr>
          <p:nvPr/>
        </p:nvPicPr>
        <p:blipFill>
          <a:blip r:embed="rId2"/>
          <a:stretch>
            <a:fillRect/>
          </a:stretch>
        </p:blipFill>
        <p:spPr>
          <a:xfrm>
            <a:off x="1826693" y="2445998"/>
            <a:ext cx="9174507" cy="4311301"/>
          </a:xfrm>
          <a:prstGeom prst="rect">
            <a:avLst/>
          </a:prstGeom>
        </p:spPr>
      </p:pic>
      <p:sp>
        <p:nvSpPr>
          <p:cNvPr id="7" name="テキスト プレースホルダー 2">
            <a:extLst>
              <a:ext uri="{FF2B5EF4-FFF2-40B4-BE49-F238E27FC236}">
                <a16:creationId xmlns:a16="http://schemas.microsoft.com/office/drawing/2014/main" id="{3A88FDFA-1037-DA41-85B3-BAD909FAEE2E}"/>
              </a:ext>
            </a:extLst>
          </p:cNvPr>
          <p:cNvSpPr txBox="1">
            <a:spLocks/>
          </p:cNvSpPr>
          <p:nvPr/>
        </p:nvSpPr>
        <p:spPr>
          <a:xfrm>
            <a:off x="588263" y="1482144"/>
            <a:ext cx="1160373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シート上に配置した </a:t>
            </a:r>
            <a:r>
              <a:rPr lang="en-US" altLang="ja-JP" sz="2400" b="1" dirty="0">
                <a:solidFill>
                  <a:schemeClr val="tx1"/>
                </a:solidFill>
                <a:latin typeface="Yu Gothic UI"/>
                <a:ea typeface="Yu Gothic UI"/>
              </a:rPr>
              <a:t>[Split Data]</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を選択し、以下の様に </a:t>
            </a:r>
            <a:r>
              <a:rPr lang="en-US" altLang="ja-JP" sz="2400" dirty="0">
                <a:solidFill>
                  <a:schemeClr val="tx1"/>
                </a:solidFill>
                <a:latin typeface="Yu Gothic UI"/>
                <a:ea typeface="Yu Gothic UI"/>
              </a:rPr>
              <a:t>“Fraction of rows in the first output dataset” </a:t>
            </a:r>
            <a:r>
              <a:rPr lang="ja-JP" altLang="en-US" sz="2400">
                <a:solidFill>
                  <a:schemeClr val="tx1"/>
                </a:solidFill>
                <a:latin typeface="Yu Gothic UI"/>
                <a:ea typeface="Yu Gothic UI"/>
              </a:rPr>
              <a:t>を </a:t>
            </a:r>
            <a:r>
              <a:rPr lang="en-US" altLang="ja-JP" sz="2400" dirty="0">
                <a:solidFill>
                  <a:schemeClr val="tx1"/>
                </a:solidFill>
                <a:latin typeface="Yu Gothic UI"/>
                <a:ea typeface="Yu Gothic UI"/>
              </a:rPr>
              <a:t>“0.8” </a:t>
            </a:r>
            <a:r>
              <a:rPr lang="ja-JP" altLang="en-US" sz="2400">
                <a:solidFill>
                  <a:schemeClr val="tx1"/>
                </a:solidFill>
                <a:latin typeface="Yu Gothic UI"/>
                <a:ea typeface="Yu Gothic UI"/>
              </a:rPr>
              <a:t>に変更します。</a:t>
            </a:r>
            <a:endParaRPr lang="ja-JP" altLang="ja-JP" sz="2400">
              <a:solidFill>
                <a:schemeClr val="tx1"/>
              </a:solidFill>
              <a:latin typeface="Yu Gothic UI"/>
              <a:ea typeface="Yu Gothic UI"/>
            </a:endParaRPr>
          </a:p>
        </p:txBody>
      </p:sp>
      <p:sp>
        <p:nvSpPr>
          <p:cNvPr id="8" name="角丸四角形 9">
            <a:extLst>
              <a:ext uri="{FF2B5EF4-FFF2-40B4-BE49-F238E27FC236}">
                <a16:creationId xmlns:a16="http://schemas.microsoft.com/office/drawing/2014/main" id="{9ACBCD7C-B790-3941-ACEA-D0F4E376707A}"/>
              </a:ext>
            </a:extLst>
          </p:cNvPr>
          <p:cNvSpPr/>
          <p:nvPr/>
        </p:nvSpPr>
        <p:spPr bwMode="auto">
          <a:xfrm>
            <a:off x="9283891" y="3479656"/>
            <a:ext cx="1518356" cy="502700"/>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9454302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55A9-E4C0-9346-A328-F1766E131F0A}"/>
              </a:ext>
            </a:extLst>
          </p:cNvPr>
          <p:cNvSpPr>
            <a:spLocks noGrp="1"/>
          </p:cNvSpPr>
          <p:nvPr>
            <p:ph type="title"/>
          </p:nvPr>
        </p:nvSpPr>
        <p:spPr/>
        <p:txBody>
          <a:bodyPr/>
          <a:lstStyle/>
          <a:p>
            <a:r>
              <a:rPr lang="en-US" altLang="ja-JP" spc="0" dirty="0">
                <a:ln>
                  <a:noFill/>
                </a:ln>
                <a:solidFill>
                  <a:schemeClr val="tx1"/>
                </a:solidFill>
                <a:latin typeface="+mn-ea"/>
              </a:rPr>
              <a:t>Train Model </a:t>
            </a:r>
            <a:r>
              <a:rPr lang="ja-JP" altLang="en-US" spc="0" dirty="0">
                <a:ln>
                  <a:noFill/>
                </a:ln>
                <a:solidFill>
                  <a:schemeClr val="tx1"/>
                </a:solidFill>
                <a:latin typeface="+mn-ea"/>
              </a:rPr>
              <a:t>モジュール</a:t>
            </a:r>
            <a:r>
              <a:rPr lang="ja-JP" altLang="en-US" spc="0">
                <a:ln>
                  <a:noFill/>
                </a:ln>
                <a:solidFill>
                  <a:schemeClr val="tx1"/>
                </a:solidFill>
                <a:latin typeface="+mn-ea"/>
              </a:rPr>
              <a:t>の配置</a:t>
            </a:r>
            <a:r>
              <a:rPr lang="en-US" altLang="ja-JP" spc="0" dirty="0">
                <a:ln>
                  <a:noFill/>
                </a:ln>
                <a:solidFill>
                  <a:schemeClr val="tx1"/>
                </a:solidFill>
                <a:latin typeface="+mn-ea"/>
              </a:rPr>
              <a:t> (1/2)</a:t>
            </a:r>
            <a:endParaRPr lang="en-US" dirty="0">
              <a:solidFill>
                <a:schemeClr val="tx1"/>
              </a:solidFill>
            </a:endParaRPr>
          </a:p>
        </p:txBody>
      </p:sp>
      <p:pic>
        <p:nvPicPr>
          <p:cNvPr id="8" name="図 8">
            <a:extLst>
              <a:ext uri="{FF2B5EF4-FFF2-40B4-BE49-F238E27FC236}">
                <a16:creationId xmlns:a16="http://schemas.microsoft.com/office/drawing/2014/main" id="{45D4752C-2774-2748-AF69-80BC173795E7}"/>
              </a:ext>
            </a:extLst>
          </p:cNvPr>
          <p:cNvPicPr>
            <a:picLocks noChangeAspect="1"/>
          </p:cNvPicPr>
          <p:nvPr/>
        </p:nvPicPr>
        <p:blipFill>
          <a:blip r:embed="rId2"/>
          <a:stretch>
            <a:fillRect/>
          </a:stretch>
        </p:blipFill>
        <p:spPr>
          <a:xfrm>
            <a:off x="1555261" y="2743520"/>
            <a:ext cx="8545665" cy="4035823"/>
          </a:xfrm>
          <a:prstGeom prst="rect">
            <a:avLst/>
          </a:prstGeom>
        </p:spPr>
      </p:pic>
      <p:sp>
        <p:nvSpPr>
          <p:cNvPr id="9" name="テキスト プレースホルダー 2">
            <a:extLst>
              <a:ext uri="{FF2B5EF4-FFF2-40B4-BE49-F238E27FC236}">
                <a16:creationId xmlns:a16="http://schemas.microsoft.com/office/drawing/2014/main" id="{F6A9D0AA-289F-6A4B-93AF-CA51F9542DF8}"/>
              </a:ext>
            </a:extLst>
          </p:cNvPr>
          <p:cNvSpPr txBox="1">
            <a:spLocks/>
          </p:cNvSpPr>
          <p:nvPr/>
        </p:nvSpPr>
        <p:spPr>
          <a:xfrm>
            <a:off x="588263" y="1284445"/>
            <a:ext cx="11332144"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[Machine Learning]-[Train]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[Train Model] </a:t>
            </a:r>
            <a:r>
              <a:rPr lang="ja-JP" altLang="en-US" sz="2400">
                <a:solidFill>
                  <a:schemeClr val="tx1"/>
                </a:solidFill>
                <a:latin typeface="Yu Gothic UI"/>
                <a:ea typeface="Yu Gothic UI"/>
              </a:rPr>
              <a:t>を選択し、以下のようにシート上にドラックアンドドロップして配置し、</a:t>
            </a:r>
            <a:r>
              <a:rPr lang="en-US" altLang="ja-JP" sz="2400" b="1" dirty="0">
                <a:solidFill>
                  <a:schemeClr val="tx1"/>
                </a:solidFill>
                <a:latin typeface="Yu Gothic UI"/>
                <a:ea typeface="Yu Gothic UI"/>
              </a:rPr>
              <a:t>[Split Data]</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の左と </a:t>
            </a:r>
            <a:r>
              <a:rPr lang="en-US" altLang="ja-JP" sz="2400" b="1" dirty="0">
                <a:solidFill>
                  <a:schemeClr val="tx1"/>
                </a:solidFill>
                <a:latin typeface="Yu Gothic UI"/>
                <a:ea typeface="Yu Gothic UI"/>
              </a:rPr>
              <a:t>[Train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の右上を矢印で接続します。</a:t>
            </a:r>
            <a:endParaRPr lang="ja-JP" altLang="ja-JP" sz="2400">
              <a:solidFill>
                <a:schemeClr val="tx1"/>
              </a:solidFill>
              <a:latin typeface="Yu Gothic UI"/>
              <a:ea typeface="Yu Gothic UI"/>
            </a:endParaRPr>
          </a:p>
        </p:txBody>
      </p:sp>
      <p:sp>
        <p:nvSpPr>
          <p:cNvPr id="10" name="角丸四角形 6">
            <a:extLst>
              <a:ext uri="{FF2B5EF4-FFF2-40B4-BE49-F238E27FC236}">
                <a16:creationId xmlns:a16="http://schemas.microsoft.com/office/drawing/2014/main" id="{02F38803-999B-344E-A9E0-666DE8FD3A3B}"/>
              </a:ext>
            </a:extLst>
          </p:cNvPr>
          <p:cNvSpPr/>
          <p:nvPr/>
        </p:nvSpPr>
        <p:spPr bwMode="auto">
          <a:xfrm>
            <a:off x="2068471" y="3774354"/>
            <a:ext cx="1863767" cy="38244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7">
            <a:extLst>
              <a:ext uri="{FF2B5EF4-FFF2-40B4-BE49-F238E27FC236}">
                <a16:creationId xmlns:a16="http://schemas.microsoft.com/office/drawing/2014/main" id="{830A300C-3F95-6646-801A-CFF2CF846FDC}"/>
              </a:ext>
            </a:extLst>
          </p:cNvPr>
          <p:cNvSpPr/>
          <p:nvPr/>
        </p:nvSpPr>
        <p:spPr bwMode="auto">
          <a:xfrm>
            <a:off x="5329680" y="5052302"/>
            <a:ext cx="1461890" cy="34031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9CD124B6-A86A-9E45-801D-B7217691328B}"/>
              </a:ext>
            </a:extLst>
          </p:cNvPr>
          <p:cNvCxnSpPr>
            <a:stCxn id="10" idx="3"/>
            <a:endCxn id="11" idx="1"/>
          </p:cNvCxnSpPr>
          <p:nvPr/>
        </p:nvCxnSpPr>
        <p:spPr>
          <a:xfrm>
            <a:off x="3932238" y="3965575"/>
            <a:ext cx="1397442" cy="1256884"/>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11138050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CF7D-E184-4F4C-A65B-45F49EACEA4A}"/>
              </a:ext>
            </a:extLst>
          </p:cNvPr>
          <p:cNvSpPr>
            <a:spLocks noGrp="1"/>
          </p:cNvSpPr>
          <p:nvPr>
            <p:ph type="title"/>
          </p:nvPr>
        </p:nvSpPr>
        <p:spPr/>
        <p:txBody>
          <a:bodyPr/>
          <a:lstStyle/>
          <a:p>
            <a:r>
              <a:rPr lang="en-US" altLang="ja-JP" spc="0" dirty="0">
                <a:ln>
                  <a:noFill/>
                </a:ln>
                <a:solidFill>
                  <a:schemeClr val="tx1"/>
                </a:solidFill>
                <a:latin typeface="+mn-ea"/>
              </a:rPr>
              <a:t>Train Model </a:t>
            </a:r>
            <a:r>
              <a:rPr lang="ja-JP" altLang="en-US" spc="0" dirty="0">
                <a:ln>
                  <a:noFill/>
                </a:ln>
                <a:solidFill>
                  <a:schemeClr val="tx1"/>
                </a:solidFill>
                <a:latin typeface="+mn-ea"/>
              </a:rPr>
              <a:t>モジュール</a:t>
            </a:r>
            <a:r>
              <a:rPr lang="ja-JP" altLang="en-US" spc="0">
                <a:ln>
                  <a:noFill/>
                </a:ln>
                <a:solidFill>
                  <a:schemeClr val="tx1"/>
                </a:solidFill>
                <a:latin typeface="+mn-ea"/>
              </a:rPr>
              <a:t>の配置</a:t>
            </a:r>
            <a:r>
              <a:rPr lang="en-US" altLang="ja-JP" spc="0" dirty="0">
                <a:ln>
                  <a:noFill/>
                </a:ln>
                <a:solidFill>
                  <a:schemeClr val="tx1"/>
                </a:solidFill>
                <a:latin typeface="+mn-ea"/>
              </a:rPr>
              <a:t> (2/2)</a:t>
            </a:r>
            <a:endParaRPr lang="en-US" dirty="0">
              <a:solidFill>
                <a:schemeClr val="tx1"/>
              </a:solidFill>
            </a:endParaRPr>
          </a:p>
        </p:txBody>
      </p:sp>
      <p:pic>
        <p:nvPicPr>
          <p:cNvPr id="9" name="図 9">
            <a:extLst>
              <a:ext uri="{FF2B5EF4-FFF2-40B4-BE49-F238E27FC236}">
                <a16:creationId xmlns:a16="http://schemas.microsoft.com/office/drawing/2014/main" id="{0F60F401-74A5-9B40-8DB1-49CDE8F4177D}"/>
              </a:ext>
            </a:extLst>
          </p:cNvPr>
          <p:cNvPicPr>
            <a:picLocks noChangeAspect="1"/>
          </p:cNvPicPr>
          <p:nvPr/>
        </p:nvPicPr>
        <p:blipFill>
          <a:blip r:embed="rId2"/>
          <a:stretch>
            <a:fillRect/>
          </a:stretch>
        </p:blipFill>
        <p:spPr>
          <a:xfrm>
            <a:off x="6934378" y="2722137"/>
            <a:ext cx="5229825" cy="2643030"/>
          </a:xfrm>
          <a:prstGeom prst="rect">
            <a:avLst/>
          </a:prstGeom>
        </p:spPr>
      </p:pic>
      <p:pic>
        <p:nvPicPr>
          <p:cNvPr id="10" name="図 10">
            <a:extLst>
              <a:ext uri="{FF2B5EF4-FFF2-40B4-BE49-F238E27FC236}">
                <a16:creationId xmlns:a16="http://schemas.microsoft.com/office/drawing/2014/main" id="{AC01FCA4-F5C5-1C40-A5AF-C3911AE1CDE4}"/>
              </a:ext>
            </a:extLst>
          </p:cNvPr>
          <p:cNvPicPr>
            <a:picLocks noChangeAspect="1"/>
          </p:cNvPicPr>
          <p:nvPr/>
        </p:nvPicPr>
        <p:blipFill>
          <a:blip r:embed="rId3"/>
          <a:stretch>
            <a:fillRect/>
          </a:stretch>
        </p:blipFill>
        <p:spPr>
          <a:xfrm>
            <a:off x="235264" y="2722137"/>
            <a:ext cx="6301003" cy="3114185"/>
          </a:xfrm>
          <a:prstGeom prst="rect">
            <a:avLst/>
          </a:prstGeom>
        </p:spPr>
      </p:pic>
      <p:sp>
        <p:nvSpPr>
          <p:cNvPr id="11" name="テキスト プレースホルダー 2">
            <a:extLst>
              <a:ext uri="{FF2B5EF4-FFF2-40B4-BE49-F238E27FC236}">
                <a16:creationId xmlns:a16="http://schemas.microsoft.com/office/drawing/2014/main" id="{849CFAD7-CF87-6B4E-8414-78E230D700C0}"/>
              </a:ext>
            </a:extLst>
          </p:cNvPr>
          <p:cNvSpPr txBox="1">
            <a:spLocks/>
          </p:cNvSpPr>
          <p:nvPr/>
        </p:nvSpPr>
        <p:spPr>
          <a:xfrm>
            <a:off x="588263" y="1392163"/>
            <a:ext cx="1120744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dirty="0">
                <a:solidFill>
                  <a:schemeClr val="tx1"/>
                </a:solidFill>
                <a:latin typeface="Yu Gothic UI"/>
                <a:ea typeface="Yu Gothic UI"/>
              </a:rPr>
              <a:t>Train Model </a:t>
            </a:r>
            <a:r>
              <a:rPr lang="ja-JP" altLang="en-US" sz="2400">
                <a:solidFill>
                  <a:schemeClr val="tx1"/>
                </a:solidFill>
                <a:latin typeface="Yu Gothic UI"/>
                <a:ea typeface="Yu Gothic UI"/>
              </a:rPr>
              <a:t>を選択し、</a:t>
            </a:r>
            <a:r>
              <a:rPr lang="en-US" altLang="ja-JP" sz="2400" b="1" dirty="0">
                <a:solidFill>
                  <a:schemeClr val="tx1"/>
                </a:solidFill>
                <a:latin typeface="Yu Gothic UI"/>
                <a:ea typeface="Yu Gothic UI"/>
              </a:rPr>
              <a:t>[Launch column selector] </a:t>
            </a:r>
            <a:r>
              <a:rPr lang="ja-JP" altLang="en-US" sz="2400">
                <a:solidFill>
                  <a:schemeClr val="tx1"/>
                </a:solidFill>
                <a:latin typeface="Yu Gothic UI"/>
                <a:ea typeface="Yu Gothic UI"/>
              </a:rPr>
              <a:t>を選択し、以下の様に </a:t>
            </a:r>
            <a:r>
              <a:rPr lang="en-US" altLang="ja-JP" sz="2400" dirty="0">
                <a:solidFill>
                  <a:schemeClr val="tx1"/>
                </a:solidFill>
                <a:latin typeface="Yu Gothic UI"/>
                <a:ea typeface="Yu Gothic UI"/>
              </a:rPr>
              <a:t>“status” </a:t>
            </a:r>
            <a:r>
              <a:rPr lang="ja-JP" altLang="en-US" sz="2400">
                <a:solidFill>
                  <a:schemeClr val="tx1"/>
                </a:solidFill>
                <a:latin typeface="Yu Gothic UI"/>
                <a:ea typeface="Yu Gothic UI"/>
              </a:rPr>
              <a:t>列を選択してください。</a:t>
            </a:r>
            <a:endParaRPr lang="ja-JP" altLang="ja-JP" sz="2400">
              <a:solidFill>
                <a:schemeClr val="tx1"/>
              </a:solidFill>
              <a:latin typeface="Yu Gothic UI"/>
              <a:ea typeface="Yu Gothic UI"/>
            </a:endParaRPr>
          </a:p>
        </p:txBody>
      </p:sp>
      <p:sp>
        <p:nvSpPr>
          <p:cNvPr id="12" name="角丸四角形 6">
            <a:extLst>
              <a:ext uri="{FF2B5EF4-FFF2-40B4-BE49-F238E27FC236}">
                <a16:creationId xmlns:a16="http://schemas.microsoft.com/office/drawing/2014/main" id="{91BB909F-0C1D-654F-ACF2-E58608384931}"/>
              </a:ext>
            </a:extLst>
          </p:cNvPr>
          <p:cNvSpPr/>
          <p:nvPr/>
        </p:nvSpPr>
        <p:spPr bwMode="auto">
          <a:xfrm>
            <a:off x="4799382" y="3685991"/>
            <a:ext cx="1585789" cy="38582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3" name="角丸四角形 7">
            <a:extLst>
              <a:ext uri="{FF2B5EF4-FFF2-40B4-BE49-F238E27FC236}">
                <a16:creationId xmlns:a16="http://schemas.microsoft.com/office/drawing/2014/main" id="{540652AD-2124-504D-AD62-B8C09ABA34CC}"/>
              </a:ext>
            </a:extLst>
          </p:cNvPr>
          <p:cNvSpPr/>
          <p:nvPr/>
        </p:nvSpPr>
        <p:spPr bwMode="auto">
          <a:xfrm>
            <a:off x="9602613" y="3227492"/>
            <a:ext cx="2276349" cy="25711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4" name="直線矢印コネクタ 14">
            <a:extLst>
              <a:ext uri="{FF2B5EF4-FFF2-40B4-BE49-F238E27FC236}">
                <a16:creationId xmlns:a16="http://schemas.microsoft.com/office/drawing/2014/main" id="{AC062028-F16D-374A-A035-D8CB736AA7F7}"/>
              </a:ext>
            </a:extLst>
          </p:cNvPr>
          <p:cNvCxnSpPr>
            <a:stCxn id="12" idx="3"/>
            <a:endCxn id="13" idx="1"/>
          </p:cNvCxnSpPr>
          <p:nvPr/>
        </p:nvCxnSpPr>
        <p:spPr>
          <a:xfrm flipV="1">
            <a:off x="6385171" y="3356049"/>
            <a:ext cx="3217442" cy="522854"/>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23832709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5F28-38AA-D243-BDCD-A6B840CDDA73}"/>
              </a:ext>
            </a:extLst>
          </p:cNvPr>
          <p:cNvSpPr>
            <a:spLocks noGrp="1"/>
          </p:cNvSpPr>
          <p:nvPr>
            <p:ph type="title"/>
          </p:nvPr>
        </p:nvSpPr>
        <p:spPr/>
        <p:txBody>
          <a:bodyPr/>
          <a:lstStyle/>
          <a:p>
            <a:r>
              <a:rPr lang="ja-JP" altLang="en-US" spc="0" dirty="0">
                <a:ln>
                  <a:noFill/>
                </a:ln>
                <a:solidFill>
                  <a:schemeClr val="tx1"/>
                </a:solidFill>
                <a:latin typeface="+mn-ea"/>
              </a:rPr>
              <a:t>分類アルゴリズムの配置</a:t>
            </a:r>
            <a:endParaRPr lang="en-US" dirty="0">
              <a:solidFill>
                <a:schemeClr val="tx1"/>
              </a:solidFill>
            </a:endParaRPr>
          </a:p>
        </p:txBody>
      </p:sp>
      <p:pic>
        <p:nvPicPr>
          <p:cNvPr id="8" name="図 8">
            <a:extLst>
              <a:ext uri="{FF2B5EF4-FFF2-40B4-BE49-F238E27FC236}">
                <a16:creationId xmlns:a16="http://schemas.microsoft.com/office/drawing/2014/main" id="{DD8CBA8F-FDF1-5948-A5FF-4D1B2F81AF1B}"/>
              </a:ext>
            </a:extLst>
          </p:cNvPr>
          <p:cNvPicPr>
            <a:picLocks noChangeAspect="1"/>
          </p:cNvPicPr>
          <p:nvPr/>
        </p:nvPicPr>
        <p:blipFill>
          <a:blip r:embed="rId2"/>
          <a:stretch>
            <a:fillRect/>
          </a:stretch>
        </p:blipFill>
        <p:spPr>
          <a:xfrm>
            <a:off x="1815452" y="2618510"/>
            <a:ext cx="8807938" cy="4145924"/>
          </a:xfrm>
          <a:prstGeom prst="rect">
            <a:avLst/>
          </a:prstGeom>
        </p:spPr>
      </p:pic>
      <p:sp>
        <p:nvSpPr>
          <p:cNvPr id="9" name="テキスト プレースホルダー 2">
            <a:extLst>
              <a:ext uri="{FF2B5EF4-FFF2-40B4-BE49-F238E27FC236}">
                <a16:creationId xmlns:a16="http://schemas.microsoft.com/office/drawing/2014/main" id="{5EA453AA-21DE-374D-A3F0-28312DE3FD66}"/>
              </a:ext>
            </a:extLst>
          </p:cNvPr>
          <p:cNvSpPr txBox="1">
            <a:spLocks/>
          </p:cNvSpPr>
          <p:nvPr/>
        </p:nvSpPr>
        <p:spPr>
          <a:xfrm>
            <a:off x="588263" y="1307928"/>
            <a:ext cx="1160373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[Machine Learning]-[Initialize Model]-[Classification]</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[Multiclass Decision Forest]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を選択してシート上にドラッグアンドドロップし、以下の様に </a:t>
            </a:r>
            <a:r>
              <a:rPr lang="en-US" altLang="ja-JP" sz="2400" b="1" dirty="0">
                <a:solidFill>
                  <a:schemeClr val="tx1"/>
                </a:solidFill>
                <a:latin typeface="Yu Gothic UI"/>
                <a:ea typeface="Yu Gothic UI"/>
              </a:rPr>
              <a:t>[Train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の左上部と矢印で接続します。</a:t>
            </a:r>
            <a:endParaRPr lang="ja-JP" altLang="ja-JP" sz="2400">
              <a:solidFill>
                <a:schemeClr val="tx1"/>
              </a:solidFill>
              <a:latin typeface="Yu Gothic UI"/>
              <a:ea typeface="Yu Gothic UI"/>
            </a:endParaRPr>
          </a:p>
        </p:txBody>
      </p:sp>
      <p:sp>
        <p:nvSpPr>
          <p:cNvPr id="10" name="角丸四角形 6">
            <a:extLst>
              <a:ext uri="{FF2B5EF4-FFF2-40B4-BE49-F238E27FC236}">
                <a16:creationId xmlns:a16="http://schemas.microsoft.com/office/drawing/2014/main" id="{69BD499B-6D74-4546-974F-FC91910C6084}"/>
              </a:ext>
            </a:extLst>
          </p:cNvPr>
          <p:cNvSpPr/>
          <p:nvPr/>
        </p:nvSpPr>
        <p:spPr bwMode="auto">
          <a:xfrm>
            <a:off x="2396717" y="3767187"/>
            <a:ext cx="1839221" cy="45865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7">
            <a:extLst>
              <a:ext uri="{FF2B5EF4-FFF2-40B4-BE49-F238E27FC236}">
                <a16:creationId xmlns:a16="http://schemas.microsoft.com/office/drawing/2014/main" id="{5489CA17-9669-184A-BC1F-4E1BF0AAB2EE}"/>
              </a:ext>
            </a:extLst>
          </p:cNvPr>
          <p:cNvSpPr/>
          <p:nvPr/>
        </p:nvSpPr>
        <p:spPr bwMode="auto">
          <a:xfrm>
            <a:off x="4535596" y="4396291"/>
            <a:ext cx="1544776" cy="40789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888E2C85-8C33-B74F-9D2C-DF5EFFE10AF9}"/>
              </a:ext>
            </a:extLst>
          </p:cNvPr>
          <p:cNvCxnSpPr>
            <a:stCxn id="10" idx="3"/>
            <a:endCxn id="11" idx="1"/>
          </p:cNvCxnSpPr>
          <p:nvPr/>
        </p:nvCxnSpPr>
        <p:spPr>
          <a:xfrm>
            <a:off x="4235938" y="3996516"/>
            <a:ext cx="299658" cy="603722"/>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13985048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E62D-2A26-7D44-8971-471DAEC5EAE2}"/>
              </a:ext>
            </a:extLst>
          </p:cNvPr>
          <p:cNvSpPr>
            <a:spLocks noGrp="1"/>
          </p:cNvSpPr>
          <p:nvPr>
            <p:ph type="title"/>
          </p:nvPr>
        </p:nvSpPr>
        <p:spPr/>
        <p:txBody>
          <a:bodyPr/>
          <a:lstStyle/>
          <a:p>
            <a:r>
              <a:rPr lang="en-US" altLang="ja-JP" spc="0" dirty="0">
                <a:ln>
                  <a:noFill/>
                </a:ln>
                <a:solidFill>
                  <a:schemeClr val="tx1"/>
                </a:solidFill>
                <a:latin typeface="+mn-ea"/>
              </a:rPr>
              <a:t>Score Model </a:t>
            </a:r>
            <a:r>
              <a:rPr lang="ja-JP" altLang="en-US" spc="0" dirty="0">
                <a:ln>
                  <a:noFill/>
                </a:ln>
                <a:solidFill>
                  <a:schemeClr val="tx1"/>
                </a:solidFill>
                <a:latin typeface="+mn-ea"/>
              </a:rPr>
              <a:t>モジュール</a:t>
            </a:r>
            <a:r>
              <a:rPr lang="ja-JP" altLang="en-US" spc="0">
                <a:ln>
                  <a:noFill/>
                </a:ln>
                <a:solidFill>
                  <a:schemeClr val="tx1"/>
                </a:solidFill>
                <a:latin typeface="+mn-ea"/>
              </a:rPr>
              <a:t>の配置</a:t>
            </a:r>
            <a:r>
              <a:rPr lang="en-US" altLang="ja-JP" spc="0" dirty="0">
                <a:ln>
                  <a:noFill/>
                </a:ln>
                <a:solidFill>
                  <a:schemeClr val="tx1"/>
                </a:solidFill>
                <a:latin typeface="+mn-ea"/>
              </a:rPr>
              <a:t> (1/2)</a:t>
            </a:r>
            <a:endParaRPr lang="en-US" dirty="0">
              <a:solidFill>
                <a:schemeClr val="tx1"/>
              </a:solidFill>
            </a:endParaRPr>
          </a:p>
        </p:txBody>
      </p:sp>
      <p:pic>
        <p:nvPicPr>
          <p:cNvPr id="8" name="図 8">
            <a:extLst>
              <a:ext uri="{FF2B5EF4-FFF2-40B4-BE49-F238E27FC236}">
                <a16:creationId xmlns:a16="http://schemas.microsoft.com/office/drawing/2014/main" id="{DFE67637-46C8-8B41-A029-C7A8C0C5BB2D}"/>
              </a:ext>
            </a:extLst>
          </p:cNvPr>
          <p:cNvPicPr>
            <a:picLocks noChangeAspect="1"/>
          </p:cNvPicPr>
          <p:nvPr/>
        </p:nvPicPr>
        <p:blipFill>
          <a:blip r:embed="rId2"/>
          <a:stretch>
            <a:fillRect/>
          </a:stretch>
        </p:blipFill>
        <p:spPr>
          <a:xfrm>
            <a:off x="2227385" y="2702078"/>
            <a:ext cx="7784563" cy="4077265"/>
          </a:xfrm>
          <a:prstGeom prst="rect">
            <a:avLst/>
          </a:prstGeom>
        </p:spPr>
      </p:pic>
      <p:sp>
        <p:nvSpPr>
          <p:cNvPr id="9" name="テキスト プレースホルダー 2">
            <a:extLst>
              <a:ext uri="{FF2B5EF4-FFF2-40B4-BE49-F238E27FC236}">
                <a16:creationId xmlns:a16="http://schemas.microsoft.com/office/drawing/2014/main" id="{7D477949-0E76-FC41-9154-CC00C5F8F214}"/>
              </a:ext>
            </a:extLst>
          </p:cNvPr>
          <p:cNvSpPr txBox="1">
            <a:spLocks/>
          </p:cNvSpPr>
          <p:nvPr/>
        </p:nvSpPr>
        <p:spPr>
          <a:xfrm>
            <a:off x="588263" y="1381495"/>
            <a:ext cx="1160373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[Machine Learning]-[Score]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を選択し、以下のようにシート上にドラックアンドドロップして配置し、</a:t>
            </a:r>
            <a:r>
              <a:rPr lang="en-US" altLang="ja-JP" sz="2400" b="1" dirty="0">
                <a:solidFill>
                  <a:schemeClr val="tx1"/>
                </a:solidFill>
                <a:latin typeface="Yu Gothic UI"/>
                <a:ea typeface="Yu Gothic UI"/>
              </a:rPr>
              <a:t>[Train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の下部と </a:t>
            </a:r>
            <a:r>
              <a:rPr lang="en-US" altLang="ja-JP" sz="2400" b="1" dirty="0">
                <a:solidFill>
                  <a:schemeClr val="tx1"/>
                </a:solidFill>
                <a:latin typeface="Yu Gothic UI"/>
                <a:ea typeface="Yu Gothic UI"/>
              </a:rPr>
              <a:t>[Score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の左上部を矢印で接続します。</a:t>
            </a:r>
            <a:endParaRPr lang="ja-JP" altLang="ja-JP" sz="2400">
              <a:solidFill>
                <a:schemeClr val="tx1"/>
              </a:solidFill>
              <a:latin typeface="Yu Gothic UI"/>
              <a:ea typeface="Yu Gothic UI"/>
            </a:endParaRPr>
          </a:p>
        </p:txBody>
      </p:sp>
      <p:sp>
        <p:nvSpPr>
          <p:cNvPr id="10" name="角丸四角形 6">
            <a:extLst>
              <a:ext uri="{FF2B5EF4-FFF2-40B4-BE49-F238E27FC236}">
                <a16:creationId xmlns:a16="http://schemas.microsoft.com/office/drawing/2014/main" id="{DEA57A4B-F6BE-B14A-8737-5C3659E7BB62}"/>
              </a:ext>
            </a:extLst>
          </p:cNvPr>
          <p:cNvSpPr/>
          <p:nvPr/>
        </p:nvSpPr>
        <p:spPr bwMode="auto">
          <a:xfrm>
            <a:off x="2714803" y="3780642"/>
            <a:ext cx="2135010" cy="49437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7">
            <a:extLst>
              <a:ext uri="{FF2B5EF4-FFF2-40B4-BE49-F238E27FC236}">
                <a16:creationId xmlns:a16="http://schemas.microsoft.com/office/drawing/2014/main" id="{BD3E1B3A-677E-4A45-A484-DE693B0ECB31}"/>
              </a:ext>
            </a:extLst>
          </p:cNvPr>
          <p:cNvSpPr/>
          <p:nvPr/>
        </p:nvSpPr>
        <p:spPr bwMode="auto">
          <a:xfrm>
            <a:off x="7044332" y="5892800"/>
            <a:ext cx="1693268" cy="497232"/>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6F3083D4-13F1-F24B-B109-A8D0779137FE}"/>
              </a:ext>
            </a:extLst>
          </p:cNvPr>
          <p:cNvCxnSpPr>
            <a:stCxn id="10" idx="3"/>
            <a:endCxn id="11" idx="1"/>
          </p:cNvCxnSpPr>
          <p:nvPr/>
        </p:nvCxnSpPr>
        <p:spPr>
          <a:xfrm>
            <a:off x="4849813" y="4027829"/>
            <a:ext cx="2194519" cy="2113587"/>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9884938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3950-8E15-CD4F-8A91-AE0D7384A2AF}"/>
              </a:ext>
            </a:extLst>
          </p:cNvPr>
          <p:cNvSpPr>
            <a:spLocks noGrp="1"/>
          </p:cNvSpPr>
          <p:nvPr>
            <p:ph type="title"/>
          </p:nvPr>
        </p:nvSpPr>
        <p:spPr/>
        <p:txBody>
          <a:bodyPr/>
          <a:lstStyle/>
          <a:p>
            <a:r>
              <a:rPr lang="en-US" altLang="ja-JP" dirty="0">
                <a:latin typeface="Yu Gothic UI" panose="020B0500000000000000" pitchFamily="50" charset="-128"/>
                <a:ea typeface="Yu Gothic UI" panose="020B0500000000000000" pitchFamily="50" charset="-128"/>
              </a:rPr>
              <a:t>Hands-on </a:t>
            </a:r>
            <a:r>
              <a:rPr lang="ja-JP" altLang="en-US">
                <a:latin typeface="Yu Gothic UI" panose="020B0500000000000000" pitchFamily="50" charset="-128"/>
                <a:ea typeface="Yu Gothic UI" panose="020B0500000000000000" pitchFamily="50" charset="-128"/>
              </a:rPr>
              <a:t>自動販売機の故障予測</a:t>
            </a:r>
            <a:endParaRPr lang="en-US" dirty="0"/>
          </a:p>
        </p:txBody>
      </p:sp>
      <p:pic>
        <p:nvPicPr>
          <p:cNvPr id="6" name="図 3">
            <a:extLst>
              <a:ext uri="{FF2B5EF4-FFF2-40B4-BE49-F238E27FC236}">
                <a16:creationId xmlns:a16="http://schemas.microsoft.com/office/drawing/2014/main" id="{1F812087-EFCC-E44D-BA81-C4F1834F5EDA}"/>
              </a:ext>
            </a:extLst>
          </p:cNvPr>
          <p:cNvPicPr>
            <a:picLocks noChangeAspect="1"/>
          </p:cNvPicPr>
          <p:nvPr/>
        </p:nvPicPr>
        <p:blipFill>
          <a:blip r:embed="rId2"/>
          <a:stretch>
            <a:fillRect/>
          </a:stretch>
        </p:blipFill>
        <p:spPr>
          <a:xfrm>
            <a:off x="938320" y="2861050"/>
            <a:ext cx="3865174" cy="3890703"/>
          </a:xfrm>
          <a:prstGeom prst="rect">
            <a:avLst/>
          </a:prstGeom>
        </p:spPr>
      </p:pic>
      <p:pic>
        <p:nvPicPr>
          <p:cNvPr id="7" name="図 4">
            <a:extLst>
              <a:ext uri="{FF2B5EF4-FFF2-40B4-BE49-F238E27FC236}">
                <a16:creationId xmlns:a16="http://schemas.microsoft.com/office/drawing/2014/main" id="{A2810096-C768-5C40-A85E-E8C6348EEA9E}"/>
              </a:ext>
            </a:extLst>
          </p:cNvPr>
          <p:cNvPicPr>
            <a:picLocks noChangeAspect="1"/>
          </p:cNvPicPr>
          <p:nvPr/>
        </p:nvPicPr>
        <p:blipFill>
          <a:blip r:embed="rId3"/>
          <a:stretch>
            <a:fillRect/>
          </a:stretch>
        </p:blipFill>
        <p:spPr>
          <a:xfrm>
            <a:off x="6403684" y="3123741"/>
            <a:ext cx="5760519" cy="3706319"/>
          </a:xfrm>
          <a:prstGeom prst="rect">
            <a:avLst/>
          </a:prstGeom>
        </p:spPr>
      </p:pic>
      <p:sp>
        <p:nvSpPr>
          <p:cNvPr id="8" name="正方形/長方形 5">
            <a:extLst>
              <a:ext uri="{FF2B5EF4-FFF2-40B4-BE49-F238E27FC236}">
                <a16:creationId xmlns:a16="http://schemas.microsoft.com/office/drawing/2014/main" id="{BCE3B276-1DEC-304E-80BD-B672DFAF2528}"/>
              </a:ext>
            </a:extLst>
          </p:cNvPr>
          <p:cNvSpPr/>
          <p:nvPr/>
        </p:nvSpPr>
        <p:spPr>
          <a:xfrm>
            <a:off x="350837" y="1212849"/>
            <a:ext cx="11255946" cy="1569660"/>
          </a:xfrm>
          <a:prstGeom prst="rect">
            <a:avLst/>
          </a:prstGeom>
        </p:spPr>
        <p:txBody>
          <a:bodyPr wrap="square">
            <a:spAutoFit/>
          </a:bodyPr>
          <a:lstStyle/>
          <a:p>
            <a:pPr defTabSz="932742"/>
            <a:r>
              <a:rPr lang="ja-JP" altLang="en-US" sz="2400" dirty="0">
                <a:latin typeface="Yu Gothic UI" panose="020B0500000000000000" pitchFamily="50" charset="-128"/>
                <a:ea typeface="Yu Gothic UI" panose="020B0500000000000000" pitchFamily="50" charset="-128"/>
              </a:rPr>
              <a:t>自動販売機は突然故障する場合があります。自動販売機の修理には時間がかかり、売り上げが低下する場合もあります。自動販売機の故障による売り上げ低下を避けるため、機械学習を利用した故障予測により、事前のメンテナンスでダウンタイムを低下させて、売り上げの最大化を狙います。</a:t>
            </a:r>
          </a:p>
        </p:txBody>
      </p:sp>
    </p:spTree>
    <p:extLst>
      <p:ext uri="{BB962C8B-B14F-4D97-AF65-F5344CB8AC3E}">
        <p14:creationId xmlns:p14="http://schemas.microsoft.com/office/powerpoint/2010/main" val="2785087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548D-B294-B74E-831A-B934A27BA44B}"/>
              </a:ext>
            </a:extLst>
          </p:cNvPr>
          <p:cNvSpPr>
            <a:spLocks noGrp="1"/>
          </p:cNvSpPr>
          <p:nvPr>
            <p:ph type="title"/>
          </p:nvPr>
        </p:nvSpPr>
        <p:spPr/>
        <p:txBody>
          <a:bodyPr/>
          <a:lstStyle/>
          <a:p>
            <a:r>
              <a:rPr lang="en-US" altLang="ja-JP" dirty="0"/>
              <a:t>Score Model </a:t>
            </a:r>
            <a:r>
              <a:rPr lang="ja-JP" altLang="en-US" dirty="0"/>
              <a:t>モジュール</a:t>
            </a:r>
            <a:r>
              <a:rPr lang="ja-JP" altLang="en-US"/>
              <a:t>の配置</a:t>
            </a:r>
            <a:r>
              <a:rPr lang="en-US" altLang="ja-JP" dirty="0"/>
              <a:t> (2/2)</a:t>
            </a:r>
            <a:endParaRPr lang="en-US" dirty="0"/>
          </a:p>
        </p:txBody>
      </p:sp>
      <p:pic>
        <p:nvPicPr>
          <p:cNvPr id="6" name="図 10">
            <a:extLst>
              <a:ext uri="{FF2B5EF4-FFF2-40B4-BE49-F238E27FC236}">
                <a16:creationId xmlns:a16="http://schemas.microsoft.com/office/drawing/2014/main" id="{9677B3C6-8018-C64E-B677-2242F1D05F5E}"/>
              </a:ext>
            </a:extLst>
          </p:cNvPr>
          <p:cNvPicPr>
            <a:picLocks noChangeAspect="1"/>
          </p:cNvPicPr>
          <p:nvPr/>
        </p:nvPicPr>
        <p:blipFill>
          <a:blip r:embed="rId2"/>
          <a:stretch>
            <a:fillRect/>
          </a:stretch>
        </p:blipFill>
        <p:spPr>
          <a:xfrm>
            <a:off x="2669101" y="1891699"/>
            <a:ext cx="6330462" cy="4966301"/>
          </a:xfrm>
          <a:prstGeom prst="rect">
            <a:avLst/>
          </a:prstGeom>
        </p:spPr>
      </p:pic>
      <p:sp>
        <p:nvSpPr>
          <p:cNvPr id="7" name="テキスト プレースホルダー 2">
            <a:extLst>
              <a:ext uri="{FF2B5EF4-FFF2-40B4-BE49-F238E27FC236}">
                <a16:creationId xmlns:a16="http://schemas.microsoft.com/office/drawing/2014/main" id="{2B3127C7-951D-464B-AADB-04E3E14EF20E}"/>
              </a:ext>
            </a:extLst>
          </p:cNvPr>
          <p:cNvSpPr txBox="1">
            <a:spLocks/>
          </p:cNvSpPr>
          <p:nvPr/>
        </p:nvSpPr>
        <p:spPr>
          <a:xfrm>
            <a:off x="588263" y="1377972"/>
            <a:ext cx="9236685"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[Split</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Data]</a:t>
            </a:r>
            <a:r>
              <a:rPr lang="ja-JP" altLang="en-US" sz="2400">
                <a:solidFill>
                  <a:schemeClr val="tx1"/>
                </a:solidFill>
                <a:latin typeface="Yu Gothic UI"/>
                <a:ea typeface="Yu Gothic UI"/>
              </a:rPr>
              <a:t> の右下と </a:t>
            </a:r>
            <a:r>
              <a:rPr lang="en-US" altLang="ja-JP" sz="2400" b="1" dirty="0">
                <a:solidFill>
                  <a:schemeClr val="tx1"/>
                </a:solidFill>
                <a:latin typeface="Yu Gothic UI"/>
                <a:ea typeface="Yu Gothic UI"/>
              </a:rPr>
              <a:t>[Score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の右上部を矢印で接続します。</a:t>
            </a:r>
            <a:endParaRPr lang="ja-JP" altLang="ja-JP" sz="2400">
              <a:solidFill>
                <a:schemeClr val="tx1"/>
              </a:solidFill>
              <a:latin typeface="Yu Gothic UI"/>
              <a:ea typeface="Yu Gothic UI"/>
            </a:endParaRPr>
          </a:p>
        </p:txBody>
      </p:sp>
      <p:sp>
        <p:nvSpPr>
          <p:cNvPr id="8" name="角丸四角形 6">
            <a:extLst>
              <a:ext uri="{FF2B5EF4-FFF2-40B4-BE49-F238E27FC236}">
                <a16:creationId xmlns:a16="http://schemas.microsoft.com/office/drawing/2014/main" id="{546AE5F3-0287-4049-BE3A-98C0045A5DFF}"/>
              </a:ext>
            </a:extLst>
          </p:cNvPr>
          <p:cNvSpPr/>
          <p:nvPr/>
        </p:nvSpPr>
        <p:spPr bwMode="auto">
          <a:xfrm>
            <a:off x="7209840" y="4409762"/>
            <a:ext cx="672123" cy="187482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4954580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590-2FA6-9E45-8E53-4819AA662B00}"/>
              </a:ext>
            </a:extLst>
          </p:cNvPr>
          <p:cNvSpPr>
            <a:spLocks noGrp="1"/>
          </p:cNvSpPr>
          <p:nvPr>
            <p:ph type="title"/>
          </p:nvPr>
        </p:nvSpPr>
        <p:spPr/>
        <p:txBody>
          <a:bodyPr/>
          <a:lstStyle/>
          <a:p>
            <a:r>
              <a:rPr lang="en-US" altLang="ja-JP" spc="0" dirty="0">
                <a:ln>
                  <a:noFill/>
                </a:ln>
                <a:solidFill>
                  <a:schemeClr val="tx1"/>
                </a:solidFill>
                <a:latin typeface="+mn-ea"/>
              </a:rPr>
              <a:t>Evaluate</a:t>
            </a:r>
            <a:r>
              <a:rPr lang="ja-JP" altLang="en-US" spc="0" dirty="0">
                <a:ln>
                  <a:noFill/>
                </a:ln>
                <a:solidFill>
                  <a:schemeClr val="tx1"/>
                </a:solidFill>
                <a:latin typeface="+mn-ea"/>
              </a:rPr>
              <a:t> </a:t>
            </a:r>
            <a:r>
              <a:rPr lang="en-US" altLang="ja-JP" spc="0" dirty="0">
                <a:ln>
                  <a:noFill/>
                </a:ln>
                <a:solidFill>
                  <a:schemeClr val="tx1"/>
                </a:solidFill>
                <a:latin typeface="+mn-ea"/>
              </a:rPr>
              <a:t>Model </a:t>
            </a:r>
            <a:r>
              <a:rPr lang="ja-JP" altLang="en-US" spc="0" dirty="0">
                <a:ln>
                  <a:noFill/>
                </a:ln>
                <a:solidFill>
                  <a:schemeClr val="tx1"/>
                </a:solidFill>
                <a:latin typeface="+mn-ea"/>
              </a:rPr>
              <a:t>モジュールの配置</a:t>
            </a:r>
            <a:endParaRPr lang="en-US" dirty="0">
              <a:solidFill>
                <a:schemeClr val="tx1"/>
              </a:solidFill>
            </a:endParaRPr>
          </a:p>
        </p:txBody>
      </p:sp>
      <p:pic>
        <p:nvPicPr>
          <p:cNvPr id="8" name="図 8">
            <a:extLst>
              <a:ext uri="{FF2B5EF4-FFF2-40B4-BE49-F238E27FC236}">
                <a16:creationId xmlns:a16="http://schemas.microsoft.com/office/drawing/2014/main" id="{345A5C8F-8D6E-0041-BF6C-50780B28B0BA}"/>
              </a:ext>
            </a:extLst>
          </p:cNvPr>
          <p:cNvPicPr>
            <a:picLocks noChangeAspect="1"/>
          </p:cNvPicPr>
          <p:nvPr/>
        </p:nvPicPr>
        <p:blipFill>
          <a:blip r:embed="rId2"/>
          <a:stretch>
            <a:fillRect/>
          </a:stretch>
        </p:blipFill>
        <p:spPr>
          <a:xfrm>
            <a:off x="2443744" y="2678027"/>
            <a:ext cx="7304512" cy="4034622"/>
          </a:xfrm>
          <a:prstGeom prst="rect">
            <a:avLst/>
          </a:prstGeom>
        </p:spPr>
      </p:pic>
      <p:sp>
        <p:nvSpPr>
          <p:cNvPr id="9" name="テキスト プレースホルダー 2">
            <a:extLst>
              <a:ext uri="{FF2B5EF4-FFF2-40B4-BE49-F238E27FC236}">
                <a16:creationId xmlns:a16="http://schemas.microsoft.com/office/drawing/2014/main" id="{EB3141A4-D681-A448-97BA-94A0407812F3}"/>
              </a:ext>
            </a:extLst>
          </p:cNvPr>
          <p:cNvSpPr txBox="1">
            <a:spLocks/>
          </p:cNvSpPr>
          <p:nvPr/>
        </p:nvSpPr>
        <p:spPr>
          <a:xfrm>
            <a:off x="588263" y="1482144"/>
            <a:ext cx="11403109"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[Machine Learning]-[Evaluate]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から </a:t>
            </a:r>
            <a:r>
              <a:rPr lang="en-US" altLang="ja-JP" sz="2400" b="1" dirty="0">
                <a:solidFill>
                  <a:schemeClr val="tx1"/>
                </a:solidFill>
                <a:latin typeface="Yu Gothic UI"/>
                <a:ea typeface="Yu Gothic UI"/>
              </a:rPr>
              <a:t>[Evaluate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を選択し、以下のようにシート上にドラックアンドドロップして配置し、</a:t>
            </a:r>
            <a:r>
              <a:rPr lang="en-US" altLang="ja-JP" sz="2400" b="1" dirty="0">
                <a:solidFill>
                  <a:schemeClr val="tx1"/>
                </a:solidFill>
                <a:latin typeface="Yu Gothic UI"/>
                <a:ea typeface="Yu Gothic UI"/>
              </a:rPr>
              <a:t>[Score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の下部と </a:t>
            </a:r>
            <a:r>
              <a:rPr lang="en-US" altLang="ja-JP" sz="2400" b="1" dirty="0">
                <a:solidFill>
                  <a:schemeClr val="tx1"/>
                </a:solidFill>
                <a:latin typeface="Yu Gothic UI"/>
                <a:ea typeface="Yu Gothic UI"/>
              </a:rPr>
              <a:t>[Evaluate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の左上部を矢印で接続します。</a:t>
            </a:r>
            <a:endParaRPr lang="ja-JP" altLang="ja-JP" sz="2400">
              <a:solidFill>
                <a:schemeClr val="tx1"/>
              </a:solidFill>
              <a:latin typeface="Yu Gothic UI"/>
              <a:ea typeface="Yu Gothic UI"/>
            </a:endParaRPr>
          </a:p>
        </p:txBody>
      </p:sp>
      <p:sp>
        <p:nvSpPr>
          <p:cNvPr id="10" name="角丸四角形 6">
            <a:extLst>
              <a:ext uri="{FF2B5EF4-FFF2-40B4-BE49-F238E27FC236}">
                <a16:creationId xmlns:a16="http://schemas.microsoft.com/office/drawing/2014/main" id="{0F0044FE-D572-AF4C-9553-201C2930EBED}"/>
              </a:ext>
            </a:extLst>
          </p:cNvPr>
          <p:cNvSpPr/>
          <p:nvPr/>
        </p:nvSpPr>
        <p:spPr bwMode="auto">
          <a:xfrm>
            <a:off x="2697933" y="3549773"/>
            <a:ext cx="2269935" cy="535788"/>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1" name="角丸四角形 7">
            <a:extLst>
              <a:ext uri="{FF2B5EF4-FFF2-40B4-BE49-F238E27FC236}">
                <a16:creationId xmlns:a16="http://schemas.microsoft.com/office/drawing/2014/main" id="{CCC86B07-833D-0945-BDBC-998E077D62C6}"/>
              </a:ext>
            </a:extLst>
          </p:cNvPr>
          <p:cNvSpPr/>
          <p:nvPr/>
        </p:nvSpPr>
        <p:spPr bwMode="auto">
          <a:xfrm>
            <a:off x="7906057" y="6277342"/>
            <a:ext cx="1842200" cy="406383"/>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2" name="直線矢印コネクタ 12">
            <a:extLst>
              <a:ext uri="{FF2B5EF4-FFF2-40B4-BE49-F238E27FC236}">
                <a16:creationId xmlns:a16="http://schemas.microsoft.com/office/drawing/2014/main" id="{8137F9D0-DFB4-4841-923D-79B708C22986}"/>
              </a:ext>
            </a:extLst>
          </p:cNvPr>
          <p:cNvCxnSpPr>
            <a:stCxn id="10" idx="3"/>
            <a:endCxn id="11" idx="1"/>
          </p:cNvCxnSpPr>
          <p:nvPr/>
        </p:nvCxnSpPr>
        <p:spPr>
          <a:xfrm>
            <a:off x="4967868" y="3817667"/>
            <a:ext cx="2938189" cy="2662867"/>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435885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9ACA-1793-7846-8FEC-A220C977B16C}"/>
              </a:ext>
            </a:extLst>
          </p:cNvPr>
          <p:cNvSpPr>
            <a:spLocks noGrp="1"/>
          </p:cNvSpPr>
          <p:nvPr>
            <p:ph type="title"/>
          </p:nvPr>
        </p:nvSpPr>
        <p:spPr/>
        <p:txBody>
          <a:bodyPr/>
          <a:lstStyle/>
          <a:p>
            <a:r>
              <a:rPr lang="ja-JP" altLang="en-US" spc="0" dirty="0">
                <a:ln>
                  <a:noFill/>
                </a:ln>
                <a:solidFill>
                  <a:schemeClr val="tx1"/>
                </a:solidFill>
                <a:latin typeface="+mn-ea"/>
              </a:rPr>
              <a:t>シートを保存</a:t>
            </a:r>
            <a:r>
              <a:rPr lang="ja-JP" altLang="en-US" spc="0">
                <a:ln>
                  <a:noFill/>
                </a:ln>
                <a:solidFill>
                  <a:schemeClr val="tx1"/>
                </a:solidFill>
                <a:latin typeface="+mn-ea"/>
              </a:rPr>
              <a:t>して実行</a:t>
            </a:r>
            <a:r>
              <a:rPr lang="en-US" altLang="ja-JP" spc="0" dirty="0">
                <a:ln>
                  <a:noFill/>
                </a:ln>
                <a:solidFill>
                  <a:schemeClr val="tx1"/>
                </a:solidFill>
                <a:latin typeface="+mn-ea"/>
              </a:rPr>
              <a:t> (1/2)</a:t>
            </a:r>
            <a:endParaRPr lang="en-US" dirty="0">
              <a:solidFill>
                <a:schemeClr val="tx1"/>
              </a:solidFill>
            </a:endParaRPr>
          </a:p>
        </p:txBody>
      </p:sp>
      <p:pic>
        <p:nvPicPr>
          <p:cNvPr id="7" name="図 7">
            <a:extLst>
              <a:ext uri="{FF2B5EF4-FFF2-40B4-BE49-F238E27FC236}">
                <a16:creationId xmlns:a16="http://schemas.microsoft.com/office/drawing/2014/main" id="{236E1B1A-52CB-C249-80E6-26EA93C390F2}"/>
              </a:ext>
            </a:extLst>
          </p:cNvPr>
          <p:cNvPicPr>
            <a:picLocks noChangeAspect="1"/>
          </p:cNvPicPr>
          <p:nvPr/>
        </p:nvPicPr>
        <p:blipFill>
          <a:blip r:embed="rId2"/>
          <a:stretch>
            <a:fillRect/>
          </a:stretch>
        </p:blipFill>
        <p:spPr>
          <a:xfrm>
            <a:off x="2324276" y="2357295"/>
            <a:ext cx="7598657" cy="4368247"/>
          </a:xfrm>
          <a:prstGeom prst="rect">
            <a:avLst/>
          </a:prstGeom>
        </p:spPr>
      </p:pic>
      <p:sp>
        <p:nvSpPr>
          <p:cNvPr id="8" name="テキスト プレースホルダー 2">
            <a:extLst>
              <a:ext uri="{FF2B5EF4-FFF2-40B4-BE49-F238E27FC236}">
                <a16:creationId xmlns:a16="http://schemas.microsoft.com/office/drawing/2014/main" id="{5C39CCD8-84B3-1641-9271-9D350FB60BC9}"/>
              </a:ext>
            </a:extLst>
          </p:cNvPr>
          <p:cNvSpPr txBox="1">
            <a:spLocks/>
          </p:cNvSpPr>
          <p:nvPr/>
        </p:nvSpPr>
        <p:spPr>
          <a:xfrm>
            <a:off x="542091" y="1375711"/>
            <a:ext cx="11647284"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ポータル下部から </a:t>
            </a:r>
            <a:r>
              <a:rPr lang="en-US" altLang="ja-JP" sz="2400" b="1" dirty="0">
                <a:solidFill>
                  <a:schemeClr val="tx1"/>
                </a:solidFill>
                <a:latin typeface="Yu Gothic UI"/>
                <a:ea typeface="Yu Gothic UI"/>
              </a:rPr>
              <a:t>[SAVE]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を選択して任意の名前でシートを保存し、</a:t>
            </a:r>
            <a:r>
              <a:rPr lang="en-US" altLang="ja-JP" sz="2400" b="1" dirty="0">
                <a:solidFill>
                  <a:schemeClr val="tx1"/>
                </a:solidFill>
                <a:latin typeface="Yu Gothic UI"/>
                <a:ea typeface="Yu Gothic UI"/>
              </a:rPr>
              <a:t>[RUN]</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を選択してモジュールを実行します。</a:t>
            </a:r>
            <a:endParaRPr lang="ja-JP" altLang="ja-JP" sz="2400">
              <a:solidFill>
                <a:schemeClr val="tx1"/>
              </a:solidFill>
              <a:latin typeface="Yu Gothic UI"/>
              <a:ea typeface="Yu Gothic UI"/>
            </a:endParaRPr>
          </a:p>
        </p:txBody>
      </p:sp>
      <p:sp>
        <p:nvSpPr>
          <p:cNvPr id="9" name="角丸四角形 6">
            <a:extLst>
              <a:ext uri="{FF2B5EF4-FFF2-40B4-BE49-F238E27FC236}">
                <a16:creationId xmlns:a16="http://schemas.microsoft.com/office/drawing/2014/main" id="{E3F12F30-CC34-A14D-B009-511EE467E20E}"/>
              </a:ext>
            </a:extLst>
          </p:cNvPr>
          <p:cNvSpPr/>
          <p:nvPr/>
        </p:nvSpPr>
        <p:spPr bwMode="auto">
          <a:xfrm>
            <a:off x="3815644" y="5955130"/>
            <a:ext cx="869245" cy="770411"/>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0" name="角丸四角形 7">
            <a:extLst>
              <a:ext uri="{FF2B5EF4-FFF2-40B4-BE49-F238E27FC236}">
                <a16:creationId xmlns:a16="http://schemas.microsoft.com/office/drawing/2014/main" id="{88221116-E568-5E46-AA5A-0D11FE8C8FC3}"/>
              </a:ext>
            </a:extLst>
          </p:cNvPr>
          <p:cNvSpPr/>
          <p:nvPr/>
        </p:nvSpPr>
        <p:spPr bwMode="auto">
          <a:xfrm>
            <a:off x="6123605" y="5955130"/>
            <a:ext cx="886796" cy="797516"/>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5459880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237F-4D44-B242-A9F8-15A377855DCD}"/>
              </a:ext>
            </a:extLst>
          </p:cNvPr>
          <p:cNvSpPr>
            <a:spLocks noGrp="1"/>
          </p:cNvSpPr>
          <p:nvPr>
            <p:ph type="title"/>
          </p:nvPr>
        </p:nvSpPr>
        <p:spPr/>
        <p:txBody>
          <a:bodyPr/>
          <a:lstStyle/>
          <a:p>
            <a:r>
              <a:rPr lang="ja-JP" altLang="en-US" spc="0" dirty="0">
                <a:ln>
                  <a:noFill/>
                </a:ln>
                <a:solidFill>
                  <a:schemeClr val="tx1"/>
                </a:solidFill>
                <a:latin typeface="+mn-ea"/>
              </a:rPr>
              <a:t>シートを保存</a:t>
            </a:r>
            <a:r>
              <a:rPr lang="ja-JP" altLang="en-US" spc="0">
                <a:ln>
                  <a:noFill/>
                </a:ln>
                <a:solidFill>
                  <a:schemeClr val="tx1"/>
                </a:solidFill>
                <a:latin typeface="+mn-ea"/>
              </a:rPr>
              <a:t>して実行</a:t>
            </a:r>
            <a:r>
              <a:rPr lang="en-US" altLang="ja-JP" spc="0" dirty="0">
                <a:ln>
                  <a:noFill/>
                </a:ln>
                <a:solidFill>
                  <a:schemeClr val="tx1"/>
                </a:solidFill>
                <a:latin typeface="+mn-ea"/>
              </a:rPr>
              <a:t> (2/2)</a:t>
            </a:r>
            <a:endParaRPr lang="en-US" dirty="0">
              <a:solidFill>
                <a:schemeClr val="tx1"/>
              </a:solidFill>
            </a:endParaRPr>
          </a:p>
        </p:txBody>
      </p:sp>
      <p:pic>
        <p:nvPicPr>
          <p:cNvPr id="11" name="図 11">
            <a:extLst>
              <a:ext uri="{FF2B5EF4-FFF2-40B4-BE49-F238E27FC236}">
                <a16:creationId xmlns:a16="http://schemas.microsoft.com/office/drawing/2014/main" id="{D1840A03-54BF-974F-B711-C9D335BF69E8}"/>
              </a:ext>
            </a:extLst>
          </p:cNvPr>
          <p:cNvPicPr>
            <a:picLocks noChangeAspect="1"/>
          </p:cNvPicPr>
          <p:nvPr/>
        </p:nvPicPr>
        <p:blipFill>
          <a:blip r:embed="rId2"/>
          <a:stretch>
            <a:fillRect/>
          </a:stretch>
        </p:blipFill>
        <p:spPr>
          <a:xfrm>
            <a:off x="3621377" y="2276218"/>
            <a:ext cx="5431672" cy="4577709"/>
          </a:xfrm>
          <a:prstGeom prst="rect">
            <a:avLst/>
          </a:prstGeom>
        </p:spPr>
      </p:pic>
      <p:sp>
        <p:nvSpPr>
          <p:cNvPr id="12" name="テキスト プレースホルダー 2">
            <a:extLst>
              <a:ext uri="{FF2B5EF4-FFF2-40B4-BE49-F238E27FC236}">
                <a16:creationId xmlns:a16="http://schemas.microsoft.com/office/drawing/2014/main" id="{9F731993-39F1-AF43-965A-0DB4B6E3EBCC}"/>
              </a:ext>
            </a:extLst>
          </p:cNvPr>
          <p:cNvSpPr txBox="1">
            <a:spLocks/>
          </p:cNvSpPr>
          <p:nvPr/>
        </p:nvSpPr>
        <p:spPr>
          <a:xfrm>
            <a:off x="588263" y="1361665"/>
            <a:ext cx="1160373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[RUN]</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でシートのアルゴリズムを実行後、数分で実行が完了し、すべてのモジュールに緑のチェックが付きます。</a:t>
            </a:r>
            <a:endParaRPr lang="ja-JP" altLang="ja-JP" sz="2400">
              <a:solidFill>
                <a:schemeClr val="tx1"/>
              </a:solidFill>
              <a:latin typeface="Yu Gothic UI"/>
              <a:ea typeface="Yu Gothic UI"/>
            </a:endParaRPr>
          </a:p>
        </p:txBody>
      </p:sp>
      <p:sp>
        <p:nvSpPr>
          <p:cNvPr id="13" name="角丸四角形 8">
            <a:extLst>
              <a:ext uri="{FF2B5EF4-FFF2-40B4-BE49-F238E27FC236}">
                <a16:creationId xmlns:a16="http://schemas.microsoft.com/office/drawing/2014/main" id="{68CEE593-3EBA-944F-8F0B-3AC0E0E40B89}"/>
              </a:ext>
            </a:extLst>
          </p:cNvPr>
          <p:cNvSpPr/>
          <p:nvPr/>
        </p:nvSpPr>
        <p:spPr bwMode="auto">
          <a:xfrm>
            <a:off x="8086561" y="3110391"/>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4" name="角丸四角形 9">
            <a:extLst>
              <a:ext uri="{FF2B5EF4-FFF2-40B4-BE49-F238E27FC236}">
                <a16:creationId xmlns:a16="http://schemas.microsoft.com/office/drawing/2014/main" id="{660B8469-15C5-1346-AE99-3C60532F3B84}"/>
              </a:ext>
            </a:extLst>
          </p:cNvPr>
          <p:cNvSpPr/>
          <p:nvPr/>
        </p:nvSpPr>
        <p:spPr bwMode="auto">
          <a:xfrm>
            <a:off x="5537241" y="3998411"/>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5" name="角丸四角形 10">
            <a:extLst>
              <a:ext uri="{FF2B5EF4-FFF2-40B4-BE49-F238E27FC236}">
                <a16:creationId xmlns:a16="http://schemas.microsoft.com/office/drawing/2014/main" id="{F947557F-5954-954C-A9B6-1425D1303807}"/>
              </a:ext>
            </a:extLst>
          </p:cNvPr>
          <p:cNvSpPr/>
          <p:nvPr/>
        </p:nvSpPr>
        <p:spPr bwMode="auto">
          <a:xfrm>
            <a:off x="8089599" y="3998411"/>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6" name="角丸四角形 11">
            <a:extLst>
              <a:ext uri="{FF2B5EF4-FFF2-40B4-BE49-F238E27FC236}">
                <a16:creationId xmlns:a16="http://schemas.microsoft.com/office/drawing/2014/main" id="{AAC70483-AA78-F842-957C-23B5111ABB3C}"/>
              </a:ext>
            </a:extLst>
          </p:cNvPr>
          <p:cNvSpPr/>
          <p:nvPr/>
        </p:nvSpPr>
        <p:spPr bwMode="auto">
          <a:xfrm>
            <a:off x="7209407" y="4892806"/>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7" name="角丸四角形 12">
            <a:extLst>
              <a:ext uri="{FF2B5EF4-FFF2-40B4-BE49-F238E27FC236}">
                <a16:creationId xmlns:a16="http://schemas.microsoft.com/office/drawing/2014/main" id="{DA1E46D0-5A77-A940-A3C6-1B1AA413A581}"/>
              </a:ext>
            </a:extLst>
          </p:cNvPr>
          <p:cNvSpPr/>
          <p:nvPr/>
        </p:nvSpPr>
        <p:spPr bwMode="auto">
          <a:xfrm>
            <a:off x="7976467" y="5729288"/>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8" name="角丸四角形 13">
            <a:extLst>
              <a:ext uri="{FF2B5EF4-FFF2-40B4-BE49-F238E27FC236}">
                <a16:creationId xmlns:a16="http://schemas.microsoft.com/office/drawing/2014/main" id="{D2B576D3-2E1A-0C49-B07B-7D6224EDFFC1}"/>
              </a:ext>
            </a:extLst>
          </p:cNvPr>
          <p:cNvSpPr/>
          <p:nvPr/>
        </p:nvSpPr>
        <p:spPr bwMode="auto">
          <a:xfrm>
            <a:off x="8570003" y="6426239"/>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5766267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290C-3A59-8748-9569-B878E562FE79}"/>
              </a:ext>
            </a:extLst>
          </p:cNvPr>
          <p:cNvSpPr>
            <a:spLocks noGrp="1"/>
          </p:cNvSpPr>
          <p:nvPr>
            <p:ph type="title"/>
          </p:nvPr>
        </p:nvSpPr>
        <p:spPr/>
        <p:txBody>
          <a:bodyPr/>
          <a:lstStyle/>
          <a:p>
            <a:r>
              <a:rPr lang="ja-JP" altLang="en-US" spc="0" dirty="0">
                <a:ln>
                  <a:noFill/>
                </a:ln>
                <a:solidFill>
                  <a:schemeClr val="tx1"/>
                </a:solidFill>
                <a:latin typeface="+mn-ea"/>
              </a:rPr>
              <a:t>予測モデルの結果確認</a:t>
            </a:r>
            <a:endParaRPr lang="en-US" dirty="0">
              <a:solidFill>
                <a:schemeClr val="tx1"/>
              </a:solidFill>
            </a:endParaRPr>
          </a:p>
        </p:txBody>
      </p:sp>
      <p:pic>
        <p:nvPicPr>
          <p:cNvPr id="9" name="図 9">
            <a:extLst>
              <a:ext uri="{FF2B5EF4-FFF2-40B4-BE49-F238E27FC236}">
                <a16:creationId xmlns:a16="http://schemas.microsoft.com/office/drawing/2014/main" id="{C66306A7-6750-7F44-83CD-417C2485FED4}"/>
              </a:ext>
            </a:extLst>
          </p:cNvPr>
          <p:cNvPicPr>
            <a:picLocks noChangeAspect="1"/>
          </p:cNvPicPr>
          <p:nvPr/>
        </p:nvPicPr>
        <p:blipFill>
          <a:blip r:embed="rId2"/>
          <a:stretch>
            <a:fillRect/>
          </a:stretch>
        </p:blipFill>
        <p:spPr>
          <a:xfrm>
            <a:off x="980146" y="2594800"/>
            <a:ext cx="5082413" cy="4142550"/>
          </a:xfrm>
          <a:prstGeom prst="rect">
            <a:avLst/>
          </a:prstGeom>
        </p:spPr>
      </p:pic>
      <p:sp>
        <p:nvSpPr>
          <p:cNvPr id="10" name="テキスト プレースホルダー 2">
            <a:extLst>
              <a:ext uri="{FF2B5EF4-FFF2-40B4-BE49-F238E27FC236}">
                <a16:creationId xmlns:a16="http://schemas.microsoft.com/office/drawing/2014/main" id="{F6257292-9212-614E-A82F-50C0A626A702}"/>
              </a:ext>
            </a:extLst>
          </p:cNvPr>
          <p:cNvSpPr txBox="1">
            <a:spLocks/>
          </p:cNvSpPr>
          <p:nvPr/>
        </p:nvSpPr>
        <p:spPr>
          <a:xfrm>
            <a:off x="588264" y="1362238"/>
            <a:ext cx="10708628"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400" b="1" dirty="0">
                <a:solidFill>
                  <a:schemeClr val="tx1"/>
                </a:solidFill>
                <a:latin typeface="Yu Gothic UI"/>
                <a:ea typeface="Yu Gothic UI"/>
              </a:rPr>
              <a:t>[Evaluate</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Model]</a:t>
            </a:r>
            <a:r>
              <a:rPr lang="ja-JP" altLang="en-US" sz="2400">
                <a:solidFill>
                  <a:schemeClr val="tx1"/>
                </a:solidFill>
                <a:latin typeface="Yu Gothic UI"/>
                <a:ea typeface="Yu Gothic UI"/>
              </a:rPr>
              <a:t> の下部を右クリックして </a:t>
            </a:r>
            <a:r>
              <a:rPr lang="en-US" altLang="ja-JP" sz="2400" b="1" dirty="0">
                <a:solidFill>
                  <a:schemeClr val="tx1"/>
                </a:solidFill>
                <a:latin typeface="Yu Gothic UI"/>
                <a:ea typeface="Yu Gothic UI"/>
              </a:rPr>
              <a:t>[Visualize]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を選択し、予測モデルの評価を確認します。</a:t>
            </a:r>
            <a:endParaRPr lang="en-US" altLang="ja-JP" sz="2400" dirty="0">
              <a:solidFill>
                <a:schemeClr val="tx1"/>
              </a:solidFill>
              <a:latin typeface="Yu Gothic UI"/>
              <a:ea typeface="Yu Gothic UI"/>
            </a:endParaRPr>
          </a:p>
        </p:txBody>
      </p:sp>
      <p:sp>
        <p:nvSpPr>
          <p:cNvPr id="11" name="角丸四角形 6">
            <a:extLst>
              <a:ext uri="{FF2B5EF4-FFF2-40B4-BE49-F238E27FC236}">
                <a16:creationId xmlns:a16="http://schemas.microsoft.com/office/drawing/2014/main" id="{F5A459A4-E9FA-524B-9077-08F71BCB28B7}"/>
              </a:ext>
            </a:extLst>
          </p:cNvPr>
          <p:cNvSpPr/>
          <p:nvPr/>
        </p:nvSpPr>
        <p:spPr bwMode="auto">
          <a:xfrm>
            <a:off x="4515555" y="6392304"/>
            <a:ext cx="353811" cy="33323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pic>
        <p:nvPicPr>
          <p:cNvPr id="12" name="図 12">
            <a:extLst>
              <a:ext uri="{FF2B5EF4-FFF2-40B4-BE49-F238E27FC236}">
                <a16:creationId xmlns:a16="http://schemas.microsoft.com/office/drawing/2014/main" id="{AE811F12-9AA6-5B44-A003-CED49724AA5C}"/>
              </a:ext>
            </a:extLst>
          </p:cNvPr>
          <p:cNvPicPr>
            <a:picLocks noChangeAspect="1"/>
          </p:cNvPicPr>
          <p:nvPr/>
        </p:nvPicPr>
        <p:blipFill>
          <a:blip r:embed="rId3"/>
          <a:stretch>
            <a:fillRect/>
          </a:stretch>
        </p:blipFill>
        <p:spPr>
          <a:xfrm>
            <a:off x="7044267" y="2307004"/>
            <a:ext cx="3926922" cy="3926922"/>
          </a:xfrm>
          <a:prstGeom prst="rect">
            <a:avLst/>
          </a:prstGeom>
        </p:spPr>
      </p:pic>
      <p:sp>
        <p:nvSpPr>
          <p:cNvPr id="13" name="角丸四角形 14">
            <a:extLst>
              <a:ext uri="{FF2B5EF4-FFF2-40B4-BE49-F238E27FC236}">
                <a16:creationId xmlns:a16="http://schemas.microsoft.com/office/drawing/2014/main" id="{3574C5B6-1A3C-B24E-A4D3-BB34380A67F8}"/>
              </a:ext>
            </a:extLst>
          </p:cNvPr>
          <p:cNvSpPr/>
          <p:nvPr/>
        </p:nvSpPr>
        <p:spPr bwMode="auto">
          <a:xfrm>
            <a:off x="7255753" y="3114978"/>
            <a:ext cx="3152603" cy="306547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4" name="直線矢印コネクタ 14">
            <a:extLst>
              <a:ext uri="{FF2B5EF4-FFF2-40B4-BE49-F238E27FC236}">
                <a16:creationId xmlns:a16="http://schemas.microsoft.com/office/drawing/2014/main" id="{1BE85718-0CBF-D645-9970-107F35B287A4}"/>
              </a:ext>
            </a:extLst>
          </p:cNvPr>
          <p:cNvCxnSpPr>
            <a:stCxn id="11" idx="3"/>
            <a:endCxn id="13" idx="1"/>
          </p:cNvCxnSpPr>
          <p:nvPr/>
        </p:nvCxnSpPr>
        <p:spPr>
          <a:xfrm flipV="1">
            <a:off x="4869366" y="4647715"/>
            <a:ext cx="2386387" cy="1911208"/>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34879009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E74F-EA64-C247-A64A-7154F959E03F}"/>
              </a:ext>
            </a:extLst>
          </p:cNvPr>
          <p:cNvSpPr>
            <a:spLocks noGrp="1"/>
          </p:cNvSpPr>
          <p:nvPr>
            <p:ph type="title"/>
          </p:nvPr>
        </p:nvSpPr>
        <p:spPr/>
        <p:txBody>
          <a:bodyPr/>
          <a:lstStyle/>
          <a:p>
            <a:r>
              <a:rPr lang="ja-JP" altLang="en-US" spc="0" dirty="0">
                <a:ln>
                  <a:noFill/>
                </a:ln>
                <a:solidFill>
                  <a:schemeClr val="tx1"/>
                </a:solidFill>
                <a:latin typeface="+mn-ea"/>
              </a:rPr>
              <a:t>予測モデル</a:t>
            </a:r>
            <a:r>
              <a:rPr lang="ja-JP" altLang="en-US" spc="0">
                <a:ln>
                  <a:noFill/>
                </a:ln>
                <a:solidFill>
                  <a:schemeClr val="tx1"/>
                </a:solidFill>
                <a:latin typeface="+mn-ea"/>
              </a:rPr>
              <a:t>の改良</a:t>
            </a:r>
            <a:r>
              <a:rPr lang="en-US" altLang="ja-JP" spc="0" dirty="0">
                <a:ln>
                  <a:noFill/>
                </a:ln>
                <a:solidFill>
                  <a:schemeClr val="tx1"/>
                </a:solidFill>
                <a:latin typeface="+mn-ea"/>
              </a:rPr>
              <a:t> (1/3)</a:t>
            </a:r>
            <a:endParaRPr lang="en-US" dirty="0">
              <a:solidFill>
                <a:schemeClr val="tx1"/>
              </a:solidFill>
            </a:endParaRPr>
          </a:p>
        </p:txBody>
      </p:sp>
      <p:pic>
        <p:nvPicPr>
          <p:cNvPr id="8" name="図 8">
            <a:extLst>
              <a:ext uri="{FF2B5EF4-FFF2-40B4-BE49-F238E27FC236}">
                <a16:creationId xmlns:a16="http://schemas.microsoft.com/office/drawing/2014/main" id="{B65F4558-B15A-3F4A-B29F-F73960072694}"/>
              </a:ext>
            </a:extLst>
          </p:cNvPr>
          <p:cNvPicPr>
            <a:picLocks noChangeAspect="1"/>
          </p:cNvPicPr>
          <p:nvPr/>
        </p:nvPicPr>
        <p:blipFill>
          <a:blip r:embed="rId2"/>
          <a:stretch>
            <a:fillRect/>
          </a:stretch>
        </p:blipFill>
        <p:spPr>
          <a:xfrm>
            <a:off x="5955003" y="2429070"/>
            <a:ext cx="5577085" cy="3636671"/>
          </a:xfrm>
          <a:prstGeom prst="rect">
            <a:avLst/>
          </a:prstGeom>
        </p:spPr>
      </p:pic>
      <p:sp>
        <p:nvSpPr>
          <p:cNvPr id="9" name="テキスト プレースホルダー 2">
            <a:extLst>
              <a:ext uri="{FF2B5EF4-FFF2-40B4-BE49-F238E27FC236}">
                <a16:creationId xmlns:a16="http://schemas.microsoft.com/office/drawing/2014/main" id="{01FF9710-1F9C-D24A-A962-1C9E40960768}"/>
              </a:ext>
            </a:extLst>
          </p:cNvPr>
          <p:cNvSpPr txBox="1">
            <a:spLocks/>
          </p:cNvSpPr>
          <p:nvPr/>
        </p:nvSpPr>
        <p:spPr>
          <a:xfrm>
            <a:off x="274639" y="1482144"/>
            <a:ext cx="12125149"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シート上でドラッグし、以下の </a:t>
            </a:r>
            <a:r>
              <a:rPr lang="en-US" altLang="ja-JP" sz="2400" b="1" dirty="0">
                <a:solidFill>
                  <a:schemeClr val="tx1"/>
                </a:solidFill>
                <a:latin typeface="Yu Gothic UI"/>
                <a:ea typeface="Yu Gothic UI"/>
              </a:rPr>
              <a:t>[Multiclass Decision Forest], [Train Model], [Score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a:t>
            </a:r>
            <a:r>
              <a:rPr lang="en-US" altLang="ja-JP" sz="2400" dirty="0" err="1">
                <a:solidFill>
                  <a:schemeClr val="tx1"/>
                </a:solidFill>
                <a:latin typeface="Yu Gothic UI"/>
                <a:ea typeface="Yu Gothic UI"/>
              </a:rPr>
              <a:t>Ctrl+C</a:t>
            </a:r>
            <a:r>
              <a:rPr lang="en-US" altLang="ja-JP" sz="2400" dirty="0">
                <a:solidFill>
                  <a:schemeClr val="tx1"/>
                </a:solidFill>
                <a:latin typeface="Yu Gothic UI"/>
                <a:ea typeface="Yu Gothic UI"/>
              </a:rPr>
              <a:t> &amp; </a:t>
            </a:r>
            <a:r>
              <a:rPr lang="en-US" altLang="ja-JP" sz="2400" dirty="0" err="1">
                <a:solidFill>
                  <a:schemeClr val="tx1"/>
                </a:solidFill>
                <a:latin typeface="Yu Gothic UI"/>
                <a:ea typeface="Yu Gothic UI"/>
              </a:rPr>
              <a:t>Ctrl+V</a:t>
            </a:r>
            <a:r>
              <a:rPr lang="en-US" altLang="ja-JP" sz="2400" dirty="0">
                <a:solidFill>
                  <a:schemeClr val="tx1"/>
                </a:solidFill>
                <a:latin typeface="Yu Gothic UI"/>
                <a:ea typeface="Yu Gothic UI"/>
              </a:rPr>
              <a:t> </a:t>
            </a:r>
            <a:r>
              <a:rPr lang="ja-JP" altLang="en-US" sz="2400" err="1">
                <a:solidFill>
                  <a:schemeClr val="tx1"/>
                </a:solidFill>
                <a:latin typeface="Yu Gothic UI"/>
                <a:ea typeface="Yu Gothic UI"/>
              </a:rPr>
              <a:t>を押</a:t>
            </a:r>
            <a:r>
              <a:rPr lang="ja-JP" altLang="en-US" sz="2400">
                <a:solidFill>
                  <a:schemeClr val="tx1"/>
                </a:solidFill>
                <a:latin typeface="Yu Gothic UI"/>
                <a:ea typeface="Yu Gothic UI"/>
              </a:rPr>
              <a:t>下してください。</a:t>
            </a:r>
            <a:endParaRPr lang="en-US" altLang="ja-JP" sz="2400" dirty="0">
              <a:solidFill>
                <a:schemeClr val="tx1"/>
              </a:solidFill>
              <a:latin typeface="Yu Gothic UI"/>
              <a:ea typeface="Yu Gothic UI"/>
            </a:endParaRPr>
          </a:p>
        </p:txBody>
      </p:sp>
      <p:pic>
        <p:nvPicPr>
          <p:cNvPr id="10" name="図 10">
            <a:extLst>
              <a:ext uri="{FF2B5EF4-FFF2-40B4-BE49-F238E27FC236}">
                <a16:creationId xmlns:a16="http://schemas.microsoft.com/office/drawing/2014/main" id="{BA615BB6-3F62-F745-B542-48FFEB95230E}"/>
              </a:ext>
            </a:extLst>
          </p:cNvPr>
          <p:cNvPicPr>
            <a:picLocks noChangeAspect="1"/>
          </p:cNvPicPr>
          <p:nvPr/>
        </p:nvPicPr>
        <p:blipFill>
          <a:blip r:embed="rId3"/>
          <a:stretch>
            <a:fillRect/>
          </a:stretch>
        </p:blipFill>
        <p:spPr>
          <a:xfrm>
            <a:off x="274639" y="2429070"/>
            <a:ext cx="5366239" cy="2591765"/>
          </a:xfrm>
          <a:prstGeom prst="rect">
            <a:avLst/>
          </a:prstGeom>
        </p:spPr>
      </p:pic>
      <p:cxnSp>
        <p:nvCxnSpPr>
          <p:cNvPr id="11" name="直線矢印コネクタ 11">
            <a:extLst>
              <a:ext uri="{FF2B5EF4-FFF2-40B4-BE49-F238E27FC236}">
                <a16:creationId xmlns:a16="http://schemas.microsoft.com/office/drawing/2014/main" id="{140AA3CE-0252-C440-AF70-544640F3F7A0}"/>
              </a:ext>
            </a:extLst>
          </p:cNvPr>
          <p:cNvCxnSpPr>
            <a:endCxn id="12" idx="1"/>
          </p:cNvCxnSpPr>
          <p:nvPr/>
        </p:nvCxnSpPr>
        <p:spPr>
          <a:xfrm>
            <a:off x="5080000" y="3589867"/>
            <a:ext cx="4579816" cy="942534"/>
          </a:xfrm>
          <a:prstGeom prst="straightConnector1">
            <a:avLst/>
          </a:prstGeom>
          <a:noFill/>
          <a:ln w="50800" cap="flat" cmpd="sng" algn="ctr">
            <a:solidFill>
              <a:srgbClr val="FF0000"/>
            </a:solidFill>
            <a:prstDash val="solid"/>
            <a:headEnd type="none" w="med" len="med"/>
            <a:tailEnd type="triangle" w="med" len="med"/>
          </a:ln>
          <a:effectLst/>
        </p:spPr>
      </p:cxnSp>
      <p:sp>
        <p:nvSpPr>
          <p:cNvPr id="12" name="角丸四角形 10">
            <a:extLst>
              <a:ext uri="{FF2B5EF4-FFF2-40B4-BE49-F238E27FC236}">
                <a16:creationId xmlns:a16="http://schemas.microsoft.com/office/drawing/2014/main" id="{35D4C5D1-5DE6-E240-AC05-AB9EA310C330}"/>
              </a:ext>
            </a:extLst>
          </p:cNvPr>
          <p:cNvSpPr/>
          <p:nvPr/>
        </p:nvSpPr>
        <p:spPr bwMode="auto">
          <a:xfrm>
            <a:off x="9659816" y="3713869"/>
            <a:ext cx="1781908" cy="163706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2158672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C68B-BFDE-0048-8334-F620C00EF8B0}"/>
              </a:ext>
            </a:extLst>
          </p:cNvPr>
          <p:cNvSpPr>
            <a:spLocks noGrp="1"/>
          </p:cNvSpPr>
          <p:nvPr>
            <p:ph type="title"/>
          </p:nvPr>
        </p:nvSpPr>
        <p:spPr/>
        <p:txBody>
          <a:bodyPr/>
          <a:lstStyle/>
          <a:p>
            <a:r>
              <a:rPr lang="ja-JP" altLang="en-US" spc="0" dirty="0">
                <a:ln>
                  <a:noFill/>
                </a:ln>
                <a:solidFill>
                  <a:schemeClr val="tx1"/>
                </a:solidFill>
                <a:latin typeface="+mn-ea"/>
              </a:rPr>
              <a:t>予測モデル</a:t>
            </a:r>
            <a:r>
              <a:rPr lang="ja-JP" altLang="en-US" spc="0">
                <a:ln>
                  <a:noFill/>
                </a:ln>
                <a:solidFill>
                  <a:schemeClr val="tx1"/>
                </a:solidFill>
                <a:latin typeface="+mn-ea"/>
              </a:rPr>
              <a:t>の改良</a:t>
            </a:r>
            <a:r>
              <a:rPr lang="en-US" altLang="ja-JP" spc="0" dirty="0">
                <a:ln>
                  <a:noFill/>
                </a:ln>
                <a:solidFill>
                  <a:schemeClr val="tx1"/>
                </a:solidFill>
                <a:latin typeface="+mn-ea"/>
              </a:rPr>
              <a:t> (2/3)</a:t>
            </a:r>
            <a:endParaRPr lang="en-US" dirty="0">
              <a:solidFill>
                <a:schemeClr val="tx1"/>
              </a:solidFill>
            </a:endParaRPr>
          </a:p>
        </p:txBody>
      </p:sp>
      <p:pic>
        <p:nvPicPr>
          <p:cNvPr id="6" name="図 6">
            <a:extLst>
              <a:ext uri="{FF2B5EF4-FFF2-40B4-BE49-F238E27FC236}">
                <a16:creationId xmlns:a16="http://schemas.microsoft.com/office/drawing/2014/main" id="{02D422B8-57FF-C54B-965C-9A268C6A01F7}"/>
              </a:ext>
            </a:extLst>
          </p:cNvPr>
          <p:cNvPicPr>
            <a:picLocks noChangeAspect="1"/>
          </p:cNvPicPr>
          <p:nvPr/>
        </p:nvPicPr>
        <p:blipFill>
          <a:blip r:embed="rId2"/>
          <a:stretch>
            <a:fillRect/>
          </a:stretch>
        </p:blipFill>
        <p:spPr>
          <a:xfrm>
            <a:off x="2180303" y="2330191"/>
            <a:ext cx="7815628" cy="4505480"/>
          </a:xfrm>
          <a:prstGeom prst="rect">
            <a:avLst/>
          </a:prstGeom>
        </p:spPr>
      </p:pic>
      <p:sp>
        <p:nvSpPr>
          <p:cNvPr id="7" name="テキスト プレースホルダー 2">
            <a:extLst>
              <a:ext uri="{FF2B5EF4-FFF2-40B4-BE49-F238E27FC236}">
                <a16:creationId xmlns:a16="http://schemas.microsoft.com/office/drawing/2014/main" id="{8B1BF367-B07F-7D43-91E3-5073151B7E41}"/>
              </a:ext>
            </a:extLst>
          </p:cNvPr>
          <p:cNvSpPr txBox="1">
            <a:spLocks/>
          </p:cNvSpPr>
          <p:nvPr/>
        </p:nvSpPr>
        <p:spPr>
          <a:xfrm>
            <a:off x="605782" y="1445663"/>
            <a:ext cx="11362442"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同じ要領で </a:t>
            </a:r>
            <a:r>
              <a:rPr lang="en-US" altLang="ja-JP" sz="2400" b="1" dirty="0">
                <a:solidFill>
                  <a:schemeClr val="tx1"/>
                </a:solidFill>
                <a:latin typeface="Yu Gothic UI"/>
                <a:ea typeface="Yu Gothic UI"/>
              </a:rPr>
              <a:t>[Select Columns in Dataset]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もコピーし、以下のように接続を変更し、右側の </a:t>
            </a:r>
            <a:r>
              <a:rPr lang="en-US" altLang="ja-JP" sz="2400" b="1" dirty="0">
                <a:solidFill>
                  <a:schemeClr val="tx1"/>
                </a:solidFill>
                <a:latin typeface="Yu Gothic UI"/>
                <a:ea typeface="Yu Gothic UI"/>
              </a:rPr>
              <a:t>[Score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と </a:t>
            </a:r>
            <a:r>
              <a:rPr lang="en-US" altLang="ja-JP" sz="2400" b="1" dirty="0">
                <a:solidFill>
                  <a:schemeClr val="tx1"/>
                </a:solidFill>
                <a:latin typeface="Yu Gothic UI"/>
                <a:ea typeface="Yu Gothic UI"/>
              </a:rPr>
              <a:t>[Evaluate Model]</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の右上を接続します。</a:t>
            </a:r>
            <a:endParaRPr lang="en-US" altLang="ja-JP" sz="2400" dirty="0">
              <a:solidFill>
                <a:schemeClr val="tx1"/>
              </a:solidFill>
              <a:latin typeface="Yu Gothic UI"/>
              <a:ea typeface="Yu Gothic UI"/>
            </a:endParaRPr>
          </a:p>
        </p:txBody>
      </p:sp>
      <p:sp>
        <p:nvSpPr>
          <p:cNvPr id="8" name="角丸四角形 8">
            <a:extLst>
              <a:ext uri="{FF2B5EF4-FFF2-40B4-BE49-F238E27FC236}">
                <a16:creationId xmlns:a16="http://schemas.microsoft.com/office/drawing/2014/main" id="{A02B8FBC-BE8B-C241-A404-1A0E59B85D6E}"/>
              </a:ext>
            </a:extLst>
          </p:cNvPr>
          <p:cNvSpPr/>
          <p:nvPr/>
        </p:nvSpPr>
        <p:spPr bwMode="auto">
          <a:xfrm>
            <a:off x="6668356" y="3251200"/>
            <a:ext cx="3272814" cy="2939981"/>
          </a:xfrm>
          <a:custGeom>
            <a:avLst/>
            <a:gdLst>
              <a:gd name="connsiteX0" fmla="*/ 0 w 3218106"/>
              <a:gd name="connsiteY0" fmla="*/ 129359 h 2939981"/>
              <a:gd name="connsiteX1" fmla="*/ 129359 w 3218106"/>
              <a:gd name="connsiteY1" fmla="*/ 0 h 2939981"/>
              <a:gd name="connsiteX2" fmla="*/ 3088747 w 3218106"/>
              <a:gd name="connsiteY2" fmla="*/ 0 h 2939981"/>
              <a:gd name="connsiteX3" fmla="*/ 3218106 w 3218106"/>
              <a:gd name="connsiteY3" fmla="*/ 129359 h 2939981"/>
              <a:gd name="connsiteX4" fmla="*/ 3218106 w 3218106"/>
              <a:gd name="connsiteY4" fmla="*/ 2810622 h 2939981"/>
              <a:gd name="connsiteX5" fmla="*/ 3088747 w 3218106"/>
              <a:gd name="connsiteY5" fmla="*/ 2939981 h 2939981"/>
              <a:gd name="connsiteX6" fmla="*/ 129359 w 3218106"/>
              <a:gd name="connsiteY6" fmla="*/ 2939981 h 2939981"/>
              <a:gd name="connsiteX7" fmla="*/ 0 w 3218106"/>
              <a:gd name="connsiteY7" fmla="*/ 2810622 h 2939981"/>
              <a:gd name="connsiteX8" fmla="*/ 0 w 3218106"/>
              <a:gd name="connsiteY8" fmla="*/ 129359 h 2939981"/>
              <a:gd name="connsiteX0" fmla="*/ 0 w 3218106"/>
              <a:gd name="connsiteY0" fmla="*/ 129359 h 2939981"/>
              <a:gd name="connsiteX1" fmla="*/ 1192251 w 3218106"/>
              <a:gd name="connsiteY1" fmla="*/ 23446 h 2939981"/>
              <a:gd name="connsiteX2" fmla="*/ 3088747 w 3218106"/>
              <a:gd name="connsiteY2" fmla="*/ 0 h 2939981"/>
              <a:gd name="connsiteX3" fmla="*/ 3218106 w 3218106"/>
              <a:gd name="connsiteY3" fmla="*/ 129359 h 2939981"/>
              <a:gd name="connsiteX4" fmla="*/ 3218106 w 3218106"/>
              <a:gd name="connsiteY4" fmla="*/ 2810622 h 2939981"/>
              <a:gd name="connsiteX5" fmla="*/ 3088747 w 3218106"/>
              <a:gd name="connsiteY5" fmla="*/ 2939981 h 2939981"/>
              <a:gd name="connsiteX6" fmla="*/ 129359 w 3218106"/>
              <a:gd name="connsiteY6" fmla="*/ 2939981 h 2939981"/>
              <a:gd name="connsiteX7" fmla="*/ 0 w 3218106"/>
              <a:gd name="connsiteY7" fmla="*/ 2810622 h 2939981"/>
              <a:gd name="connsiteX8" fmla="*/ 0 w 3218106"/>
              <a:gd name="connsiteY8" fmla="*/ 129359 h 2939981"/>
              <a:gd name="connsiteX0" fmla="*/ 1203570 w 3218106"/>
              <a:gd name="connsiteY0" fmla="*/ 1457974 h 2939981"/>
              <a:gd name="connsiteX1" fmla="*/ 1192251 w 3218106"/>
              <a:gd name="connsiteY1" fmla="*/ 23446 h 2939981"/>
              <a:gd name="connsiteX2" fmla="*/ 3088747 w 3218106"/>
              <a:gd name="connsiteY2" fmla="*/ 0 h 2939981"/>
              <a:gd name="connsiteX3" fmla="*/ 3218106 w 3218106"/>
              <a:gd name="connsiteY3" fmla="*/ 129359 h 2939981"/>
              <a:gd name="connsiteX4" fmla="*/ 3218106 w 3218106"/>
              <a:gd name="connsiteY4" fmla="*/ 2810622 h 2939981"/>
              <a:gd name="connsiteX5" fmla="*/ 3088747 w 3218106"/>
              <a:gd name="connsiteY5" fmla="*/ 2939981 h 2939981"/>
              <a:gd name="connsiteX6" fmla="*/ 129359 w 3218106"/>
              <a:gd name="connsiteY6" fmla="*/ 2939981 h 2939981"/>
              <a:gd name="connsiteX7" fmla="*/ 0 w 3218106"/>
              <a:gd name="connsiteY7" fmla="*/ 2810622 h 2939981"/>
              <a:gd name="connsiteX8" fmla="*/ 1203570 w 3218106"/>
              <a:gd name="connsiteY8" fmla="*/ 1457974 h 2939981"/>
              <a:gd name="connsiteX0" fmla="*/ 1203570 w 3218106"/>
              <a:gd name="connsiteY0" fmla="*/ 1457974 h 2939981"/>
              <a:gd name="connsiteX1" fmla="*/ 1192251 w 3218106"/>
              <a:gd name="connsiteY1" fmla="*/ 23446 h 2939981"/>
              <a:gd name="connsiteX2" fmla="*/ 3088747 w 3218106"/>
              <a:gd name="connsiteY2" fmla="*/ 0 h 2939981"/>
              <a:gd name="connsiteX3" fmla="*/ 3218106 w 3218106"/>
              <a:gd name="connsiteY3" fmla="*/ 129359 h 2939981"/>
              <a:gd name="connsiteX4" fmla="*/ 3218106 w 3218106"/>
              <a:gd name="connsiteY4" fmla="*/ 2810622 h 2939981"/>
              <a:gd name="connsiteX5" fmla="*/ 3088747 w 3218106"/>
              <a:gd name="connsiteY5" fmla="*/ 2939981 h 2939981"/>
              <a:gd name="connsiteX6" fmla="*/ 129359 w 3218106"/>
              <a:gd name="connsiteY6" fmla="*/ 2939981 h 2939981"/>
              <a:gd name="connsiteX7" fmla="*/ 0 w 3218106"/>
              <a:gd name="connsiteY7" fmla="*/ 2810622 h 2939981"/>
              <a:gd name="connsiteX8" fmla="*/ 1203570 w 3218106"/>
              <a:gd name="connsiteY8" fmla="*/ 1457974 h 2939981"/>
              <a:gd name="connsiteX0" fmla="*/ 1315834 w 3330370"/>
              <a:gd name="connsiteY0" fmla="*/ 1457974 h 2939981"/>
              <a:gd name="connsiteX1" fmla="*/ 1304515 w 3330370"/>
              <a:gd name="connsiteY1" fmla="*/ 23446 h 2939981"/>
              <a:gd name="connsiteX2" fmla="*/ 3201011 w 3330370"/>
              <a:gd name="connsiteY2" fmla="*/ 0 h 2939981"/>
              <a:gd name="connsiteX3" fmla="*/ 3330370 w 3330370"/>
              <a:gd name="connsiteY3" fmla="*/ 129359 h 2939981"/>
              <a:gd name="connsiteX4" fmla="*/ 3330370 w 3330370"/>
              <a:gd name="connsiteY4" fmla="*/ 2810622 h 2939981"/>
              <a:gd name="connsiteX5" fmla="*/ 3201011 w 3330370"/>
              <a:gd name="connsiteY5" fmla="*/ 2939981 h 2939981"/>
              <a:gd name="connsiteX6" fmla="*/ 241623 w 3330370"/>
              <a:gd name="connsiteY6" fmla="*/ 2939981 h 2939981"/>
              <a:gd name="connsiteX7" fmla="*/ 112264 w 3330370"/>
              <a:gd name="connsiteY7" fmla="*/ 2810622 h 2939981"/>
              <a:gd name="connsiteX8" fmla="*/ 71354 w 3330370"/>
              <a:gd name="connsiteY8" fmla="*/ 1516185 h 2939981"/>
              <a:gd name="connsiteX9" fmla="*/ 1315834 w 3330370"/>
              <a:gd name="connsiteY9" fmla="*/ 1457974 h 2939981"/>
              <a:gd name="connsiteX0" fmla="*/ 1315834 w 3330370"/>
              <a:gd name="connsiteY0" fmla="*/ 1457974 h 2939981"/>
              <a:gd name="connsiteX1" fmla="*/ 1304515 w 3330370"/>
              <a:gd name="connsiteY1" fmla="*/ 23446 h 2939981"/>
              <a:gd name="connsiteX2" fmla="*/ 3201011 w 3330370"/>
              <a:gd name="connsiteY2" fmla="*/ 0 h 2939981"/>
              <a:gd name="connsiteX3" fmla="*/ 3330370 w 3330370"/>
              <a:gd name="connsiteY3" fmla="*/ 129359 h 2939981"/>
              <a:gd name="connsiteX4" fmla="*/ 3330370 w 3330370"/>
              <a:gd name="connsiteY4" fmla="*/ 2810622 h 2939981"/>
              <a:gd name="connsiteX5" fmla="*/ 3201011 w 3330370"/>
              <a:gd name="connsiteY5" fmla="*/ 2939981 h 2939981"/>
              <a:gd name="connsiteX6" fmla="*/ 241623 w 3330370"/>
              <a:gd name="connsiteY6" fmla="*/ 2939981 h 2939981"/>
              <a:gd name="connsiteX7" fmla="*/ 112264 w 3330370"/>
              <a:gd name="connsiteY7" fmla="*/ 2810622 h 2939981"/>
              <a:gd name="connsiteX8" fmla="*/ 71354 w 3330370"/>
              <a:gd name="connsiteY8" fmla="*/ 1516185 h 2939981"/>
              <a:gd name="connsiteX9" fmla="*/ 1315834 w 3330370"/>
              <a:gd name="connsiteY9" fmla="*/ 1457974 h 2939981"/>
              <a:gd name="connsiteX0" fmla="*/ 1244480 w 3259016"/>
              <a:gd name="connsiteY0" fmla="*/ 1457974 h 2939981"/>
              <a:gd name="connsiteX1" fmla="*/ 1233161 w 3259016"/>
              <a:gd name="connsiteY1" fmla="*/ 23446 h 2939981"/>
              <a:gd name="connsiteX2" fmla="*/ 3129657 w 3259016"/>
              <a:gd name="connsiteY2" fmla="*/ 0 h 2939981"/>
              <a:gd name="connsiteX3" fmla="*/ 3259016 w 3259016"/>
              <a:gd name="connsiteY3" fmla="*/ 129359 h 2939981"/>
              <a:gd name="connsiteX4" fmla="*/ 3259016 w 3259016"/>
              <a:gd name="connsiteY4" fmla="*/ 2810622 h 2939981"/>
              <a:gd name="connsiteX5" fmla="*/ 3129657 w 3259016"/>
              <a:gd name="connsiteY5" fmla="*/ 2939981 h 2939981"/>
              <a:gd name="connsiteX6" fmla="*/ 170269 w 3259016"/>
              <a:gd name="connsiteY6" fmla="*/ 2939981 h 2939981"/>
              <a:gd name="connsiteX7" fmla="*/ 40910 w 3259016"/>
              <a:gd name="connsiteY7" fmla="*/ 2810622 h 2939981"/>
              <a:gd name="connsiteX8" fmla="*/ 0 w 3259016"/>
              <a:gd name="connsiteY8" fmla="*/ 1516185 h 2939981"/>
              <a:gd name="connsiteX9" fmla="*/ 1244480 w 3259016"/>
              <a:gd name="connsiteY9" fmla="*/ 1457974 h 2939981"/>
              <a:gd name="connsiteX0" fmla="*/ 1244480 w 3259016"/>
              <a:gd name="connsiteY0" fmla="*/ 1457974 h 2939981"/>
              <a:gd name="connsiteX1" fmla="*/ 1233161 w 3259016"/>
              <a:gd name="connsiteY1" fmla="*/ 23446 h 2939981"/>
              <a:gd name="connsiteX2" fmla="*/ 3129657 w 3259016"/>
              <a:gd name="connsiteY2" fmla="*/ 0 h 2939981"/>
              <a:gd name="connsiteX3" fmla="*/ 3259016 w 3259016"/>
              <a:gd name="connsiteY3" fmla="*/ 129359 h 2939981"/>
              <a:gd name="connsiteX4" fmla="*/ 3259016 w 3259016"/>
              <a:gd name="connsiteY4" fmla="*/ 2810622 h 2939981"/>
              <a:gd name="connsiteX5" fmla="*/ 3129657 w 3259016"/>
              <a:gd name="connsiteY5" fmla="*/ 2939981 h 2939981"/>
              <a:gd name="connsiteX6" fmla="*/ 170269 w 3259016"/>
              <a:gd name="connsiteY6" fmla="*/ 2939981 h 2939981"/>
              <a:gd name="connsiteX7" fmla="*/ 40910 w 3259016"/>
              <a:gd name="connsiteY7" fmla="*/ 2810622 h 2939981"/>
              <a:gd name="connsiteX8" fmla="*/ 0 w 3259016"/>
              <a:gd name="connsiteY8" fmla="*/ 1516185 h 2939981"/>
              <a:gd name="connsiteX9" fmla="*/ 1244480 w 3259016"/>
              <a:gd name="connsiteY9" fmla="*/ 1457974 h 2939981"/>
              <a:gd name="connsiteX0" fmla="*/ 1258278 w 3272814"/>
              <a:gd name="connsiteY0" fmla="*/ 1457974 h 2939981"/>
              <a:gd name="connsiteX1" fmla="*/ 1246959 w 3272814"/>
              <a:gd name="connsiteY1" fmla="*/ 23446 h 2939981"/>
              <a:gd name="connsiteX2" fmla="*/ 3143455 w 3272814"/>
              <a:gd name="connsiteY2" fmla="*/ 0 h 2939981"/>
              <a:gd name="connsiteX3" fmla="*/ 3272814 w 3272814"/>
              <a:gd name="connsiteY3" fmla="*/ 129359 h 2939981"/>
              <a:gd name="connsiteX4" fmla="*/ 3272814 w 3272814"/>
              <a:gd name="connsiteY4" fmla="*/ 2810622 h 2939981"/>
              <a:gd name="connsiteX5" fmla="*/ 3143455 w 3272814"/>
              <a:gd name="connsiteY5" fmla="*/ 2939981 h 2939981"/>
              <a:gd name="connsiteX6" fmla="*/ 184067 w 3272814"/>
              <a:gd name="connsiteY6" fmla="*/ 2939981 h 2939981"/>
              <a:gd name="connsiteX7" fmla="*/ 0 w 3272814"/>
              <a:gd name="connsiteY7" fmla="*/ 2818437 h 2939981"/>
              <a:gd name="connsiteX8" fmla="*/ 13798 w 3272814"/>
              <a:gd name="connsiteY8" fmla="*/ 1516185 h 2939981"/>
              <a:gd name="connsiteX9" fmla="*/ 1258278 w 3272814"/>
              <a:gd name="connsiteY9" fmla="*/ 1457974 h 293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2814" h="2939981">
                <a:moveTo>
                  <a:pt x="1258278" y="1457974"/>
                </a:moveTo>
                <a:cubicBezTo>
                  <a:pt x="1258278" y="1386531"/>
                  <a:pt x="1175516" y="23446"/>
                  <a:pt x="1246959" y="23446"/>
                </a:cubicBezTo>
                <a:cubicBezTo>
                  <a:pt x="2233422" y="23446"/>
                  <a:pt x="2156992" y="0"/>
                  <a:pt x="3143455" y="0"/>
                </a:cubicBezTo>
                <a:cubicBezTo>
                  <a:pt x="3214898" y="0"/>
                  <a:pt x="3272814" y="57916"/>
                  <a:pt x="3272814" y="129359"/>
                </a:cubicBezTo>
                <a:lnTo>
                  <a:pt x="3272814" y="2810622"/>
                </a:lnTo>
                <a:cubicBezTo>
                  <a:pt x="3272814" y="2882065"/>
                  <a:pt x="3214898" y="2939981"/>
                  <a:pt x="3143455" y="2939981"/>
                </a:cubicBezTo>
                <a:lnTo>
                  <a:pt x="184067" y="2939981"/>
                </a:lnTo>
                <a:cubicBezTo>
                  <a:pt x="112624" y="2939981"/>
                  <a:pt x="0" y="2889880"/>
                  <a:pt x="0" y="2818437"/>
                </a:cubicBezTo>
                <a:cubicBezTo>
                  <a:pt x="49776" y="2612399"/>
                  <a:pt x="16403" y="1866673"/>
                  <a:pt x="13798" y="1516185"/>
                </a:cubicBezTo>
                <a:cubicBezTo>
                  <a:pt x="315993" y="1501759"/>
                  <a:pt x="888628" y="1573902"/>
                  <a:pt x="1258278" y="1457974"/>
                </a:cubicBezTo>
                <a:close/>
              </a:path>
            </a:pathLst>
          </a:cu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26576550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1819-B635-7147-8648-F4AB1E2D9179}"/>
              </a:ext>
            </a:extLst>
          </p:cNvPr>
          <p:cNvSpPr>
            <a:spLocks noGrp="1"/>
          </p:cNvSpPr>
          <p:nvPr>
            <p:ph type="title"/>
          </p:nvPr>
        </p:nvSpPr>
        <p:spPr/>
        <p:txBody>
          <a:bodyPr/>
          <a:lstStyle/>
          <a:p>
            <a:r>
              <a:rPr lang="ja-JP" altLang="en-US" spc="0" dirty="0">
                <a:ln>
                  <a:noFill/>
                </a:ln>
                <a:solidFill>
                  <a:schemeClr val="tx1"/>
                </a:solidFill>
                <a:latin typeface="+mn-ea"/>
              </a:rPr>
              <a:t>予測モデル</a:t>
            </a:r>
            <a:r>
              <a:rPr lang="ja-JP" altLang="en-US" spc="0">
                <a:ln>
                  <a:noFill/>
                </a:ln>
                <a:solidFill>
                  <a:schemeClr val="tx1"/>
                </a:solidFill>
                <a:latin typeface="+mn-ea"/>
              </a:rPr>
              <a:t>の改良</a:t>
            </a:r>
            <a:r>
              <a:rPr lang="en-US" altLang="ja-JP" spc="0" dirty="0">
                <a:ln>
                  <a:noFill/>
                </a:ln>
                <a:solidFill>
                  <a:schemeClr val="tx1"/>
                </a:solidFill>
                <a:latin typeface="+mn-ea"/>
              </a:rPr>
              <a:t> (3/3)</a:t>
            </a:r>
            <a:endParaRPr lang="en-US" dirty="0">
              <a:solidFill>
                <a:schemeClr val="tx1"/>
              </a:solidFill>
            </a:endParaRPr>
          </a:p>
        </p:txBody>
      </p:sp>
      <p:pic>
        <p:nvPicPr>
          <p:cNvPr id="9" name="図 9">
            <a:extLst>
              <a:ext uri="{FF2B5EF4-FFF2-40B4-BE49-F238E27FC236}">
                <a16:creationId xmlns:a16="http://schemas.microsoft.com/office/drawing/2014/main" id="{C15E9982-FA56-F24B-834B-D80040477183}"/>
              </a:ext>
            </a:extLst>
          </p:cNvPr>
          <p:cNvPicPr>
            <a:picLocks noChangeAspect="1"/>
          </p:cNvPicPr>
          <p:nvPr/>
        </p:nvPicPr>
        <p:blipFill>
          <a:blip r:embed="rId2"/>
          <a:stretch>
            <a:fillRect/>
          </a:stretch>
        </p:blipFill>
        <p:spPr>
          <a:xfrm>
            <a:off x="5893985" y="2651473"/>
            <a:ext cx="6213828" cy="3126528"/>
          </a:xfrm>
          <a:prstGeom prst="rect">
            <a:avLst/>
          </a:prstGeom>
        </p:spPr>
      </p:pic>
      <p:pic>
        <p:nvPicPr>
          <p:cNvPr id="10" name="図 10">
            <a:extLst>
              <a:ext uri="{FF2B5EF4-FFF2-40B4-BE49-F238E27FC236}">
                <a16:creationId xmlns:a16="http://schemas.microsoft.com/office/drawing/2014/main" id="{EF960C26-F579-3641-BF33-913F2897B486}"/>
              </a:ext>
            </a:extLst>
          </p:cNvPr>
          <p:cNvPicPr>
            <a:picLocks noChangeAspect="1"/>
          </p:cNvPicPr>
          <p:nvPr/>
        </p:nvPicPr>
        <p:blipFill>
          <a:blip r:embed="rId3"/>
          <a:stretch>
            <a:fillRect/>
          </a:stretch>
        </p:blipFill>
        <p:spPr>
          <a:xfrm>
            <a:off x="104863" y="3374844"/>
            <a:ext cx="5621159" cy="1679786"/>
          </a:xfrm>
          <a:prstGeom prst="rect">
            <a:avLst/>
          </a:prstGeom>
        </p:spPr>
      </p:pic>
      <p:sp>
        <p:nvSpPr>
          <p:cNvPr id="11" name="テキスト プレースホルダー 2">
            <a:extLst>
              <a:ext uri="{FF2B5EF4-FFF2-40B4-BE49-F238E27FC236}">
                <a16:creationId xmlns:a16="http://schemas.microsoft.com/office/drawing/2014/main" id="{00A1EC57-F158-2440-B73A-D7D539EE0F86}"/>
              </a:ext>
            </a:extLst>
          </p:cNvPr>
          <p:cNvSpPr txBox="1">
            <a:spLocks/>
          </p:cNvSpPr>
          <p:nvPr/>
        </p:nvSpPr>
        <p:spPr>
          <a:xfrm>
            <a:off x="588263" y="1482144"/>
            <a:ext cx="1160373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右側の </a:t>
            </a:r>
            <a:r>
              <a:rPr lang="en-US" altLang="ja-JP" sz="2400" b="1" dirty="0">
                <a:solidFill>
                  <a:schemeClr val="tx1"/>
                </a:solidFill>
                <a:latin typeface="Yu Gothic UI"/>
                <a:ea typeface="Yu Gothic UI"/>
              </a:rPr>
              <a:t>[Select Columns in Dataset]</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の </a:t>
            </a:r>
            <a:r>
              <a:rPr lang="en-US" altLang="ja-JP" sz="2400" dirty="0">
                <a:solidFill>
                  <a:schemeClr val="tx1"/>
                </a:solidFill>
                <a:latin typeface="Yu Gothic UI"/>
                <a:ea typeface="Yu Gothic UI"/>
              </a:rPr>
              <a:t>“Launch column selector” </a:t>
            </a:r>
            <a:r>
              <a:rPr lang="ja-JP" altLang="en-US" sz="2400">
                <a:solidFill>
                  <a:schemeClr val="tx1"/>
                </a:solidFill>
                <a:latin typeface="Yu Gothic UI"/>
                <a:ea typeface="Yu Gothic UI"/>
              </a:rPr>
              <a:t>を選択し、選択する列に </a:t>
            </a:r>
            <a:r>
              <a:rPr lang="en-US" altLang="ja-JP" sz="2400" dirty="0">
                <a:solidFill>
                  <a:schemeClr val="tx1"/>
                </a:solidFill>
                <a:latin typeface="Yu Gothic UI"/>
                <a:ea typeface="Yu Gothic UI"/>
              </a:rPr>
              <a:t>”status”, “</a:t>
            </a:r>
            <a:r>
              <a:rPr lang="en-US" altLang="ja-JP" sz="2400" dirty="0" err="1">
                <a:solidFill>
                  <a:schemeClr val="tx1"/>
                </a:solidFill>
                <a:latin typeface="Yu Gothic UI"/>
                <a:ea typeface="Yu Gothic UI"/>
              </a:rPr>
              <a:t>power.draw</a:t>
            </a:r>
            <a:r>
              <a:rPr lang="en-US" altLang="ja-JP" sz="2400" dirty="0">
                <a:solidFill>
                  <a:schemeClr val="tx1"/>
                </a:solidFill>
                <a:latin typeface="Yu Gothic UI"/>
                <a:ea typeface="Yu Gothic UI"/>
              </a:rPr>
              <a:t>”, “</a:t>
            </a:r>
            <a:r>
              <a:rPr lang="en-US" altLang="ja-JP" sz="2400" dirty="0" err="1">
                <a:solidFill>
                  <a:schemeClr val="tx1"/>
                </a:solidFill>
                <a:latin typeface="Yu Gothic UI"/>
                <a:ea typeface="Yu Gothic UI"/>
              </a:rPr>
              <a:t>volt.drop</a:t>
            </a:r>
            <a:r>
              <a:rPr lang="en-US" altLang="ja-JP" sz="2400" dirty="0">
                <a:solidFill>
                  <a:schemeClr val="tx1"/>
                </a:solidFill>
                <a:latin typeface="Yu Gothic UI"/>
                <a:ea typeface="Yu Gothic UI"/>
              </a:rPr>
              <a:t>”, “</a:t>
            </a:r>
            <a:r>
              <a:rPr lang="en-US" altLang="ja-JP" sz="2400" dirty="0" err="1">
                <a:solidFill>
                  <a:schemeClr val="tx1"/>
                </a:solidFill>
                <a:latin typeface="Yu Gothic UI"/>
                <a:ea typeface="Yu Gothic UI"/>
              </a:rPr>
              <a:t>duty.cycle</a:t>
            </a:r>
            <a:r>
              <a:rPr lang="en-US" altLang="ja-JP" sz="2400" dirty="0">
                <a:solidFill>
                  <a:schemeClr val="tx1"/>
                </a:solidFill>
                <a:latin typeface="Yu Gothic UI"/>
                <a:ea typeface="Yu Gothic UI"/>
              </a:rPr>
              <a:t>”, “vibration”, “temperature” </a:t>
            </a:r>
            <a:r>
              <a:rPr lang="ja-JP" altLang="en-US" sz="2400">
                <a:solidFill>
                  <a:schemeClr val="tx1"/>
                </a:solidFill>
                <a:latin typeface="Yu Gothic UI"/>
                <a:ea typeface="Yu Gothic UI"/>
              </a:rPr>
              <a:t>を設定します。</a:t>
            </a:r>
            <a:endParaRPr lang="en-US" altLang="ja-JP" sz="2400" dirty="0">
              <a:solidFill>
                <a:schemeClr val="tx1"/>
              </a:solidFill>
              <a:latin typeface="Yu Gothic UI"/>
              <a:ea typeface="Yu Gothic UI"/>
            </a:endParaRPr>
          </a:p>
        </p:txBody>
      </p:sp>
      <p:sp>
        <p:nvSpPr>
          <p:cNvPr id="12" name="角丸四角形 8">
            <a:extLst>
              <a:ext uri="{FF2B5EF4-FFF2-40B4-BE49-F238E27FC236}">
                <a16:creationId xmlns:a16="http://schemas.microsoft.com/office/drawing/2014/main" id="{BA1C7098-F239-7746-91DD-443F28CE166D}"/>
              </a:ext>
            </a:extLst>
          </p:cNvPr>
          <p:cNvSpPr/>
          <p:nvPr/>
        </p:nvSpPr>
        <p:spPr bwMode="auto">
          <a:xfrm>
            <a:off x="4068975" y="4291721"/>
            <a:ext cx="1657048" cy="319356"/>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3" name="角丸四角形 9">
            <a:extLst>
              <a:ext uri="{FF2B5EF4-FFF2-40B4-BE49-F238E27FC236}">
                <a16:creationId xmlns:a16="http://schemas.microsoft.com/office/drawing/2014/main" id="{11DC7BD7-D92B-E144-8B3A-E5070C72F64F}"/>
              </a:ext>
            </a:extLst>
          </p:cNvPr>
          <p:cNvSpPr/>
          <p:nvPr/>
        </p:nvSpPr>
        <p:spPr bwMode="auto">
          <a:xfrm>
            <a:off x="9886780" y="3444925"/>
            <a:ext cx="2061749" cy="1721044"/>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cxnSp>
        <p:nvCxnSpPr>
          <p:cNvPr id="14" name="直線矢印コネクタ 14">
            <a:extLst>
              <a:ext uri="{FF2B5EF4-FFF2-40B4-BE49-F238E27FC236}">
                <a16:creationId xmlns:a16="http://schemas.microsoft.com/office/drawing/2014/main" id="{CF68BDC5-FB57-C444-9CDA-80E5B15D1055}"/>
              </a:ext>
            </a:extLst>
          </p:cNvPr>
          <p:cNvCxnSpPr>
            <a:stCxn id="12" idx="3"/>
            <a:endCxn id="13" idx="1"/>
          </p:cNvCxnSpPr>
          <p:nvPr/>
        </p:nvCxnSpPr>
        <p:spPr>
          <a:xfrm flipV="1">
            <a:off x="5726023" y="4305447"/>
            <a:ext cx="4160757" cy="145952"/>
          </a:xfrm>
          <a:prstGeom prst="straightConnector1">
            <a:avLst/>
          </a:prstGeom>
          <a:noFill/>
          <a:ln w="50800" cap="flat" cmpd="sng" algn="ctr">
            <a:solidFill>
              <a:srgbClr val="FF0000"/>
            </a:solidFill>
            <a:prstDash val="solid"/>
            <a:headEnd type="none" w="med" len="med"/>
            <a:tailEnd type="triangle" w="med" len="med"/>
          </a:ln>
          <a:effectLst/>
        </p:spPr>
      </p:cxnSp>
    </p:spTree>
    <p:extLst>
      <p:ext uri="{BB962C8B-B14F-4D97-AF65-F5344CB8AC3E}">
        <p14:creationId xmlns:p14="http://schemas.microsoft.com/office/powerpoint/2010/main" val="6969746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1CA8-A169-D64D-904B-A9C15166D79C}"/>
              </a:ext>
            </a:extLst>
          </p:cNvPr>
          <p:cNvSpPr>
            <a:spLocks noGrp="1"/>
          </p:cNvSpPr>
          <p:nvPr>
            <p:ph type="title"/>
          </p:nvPr>
        </p:nvSpPr>
        <p:spPr/>
        <p:txBody>
          <a:bodyPr/>
          <a:lstStyle/>
          <a:p>
            <a:r>
              <a:rPr lang="ja-JP" altLang="en-US" spc="0" dirty="0">
                <a:ln>
                  <a:noFill/>
                </a:ln>
                <a:solidFill>
                  <a:schemeClr val="tx1"/>
                </a:solidFill>
                <a:latin typeface="+mn-ea"/>
              </a:rPr>
              <a:t>予測モデルの再作成と再評価</a:t>
            </a:r>
            <a:endParaRPr lang="en-US" dirty="0">
              <a:solidFill>
                <a:schemeClr val="tx1"/>
              </a:solidFill>
            </a:endParaRPr>
          </a:p>
        </p:txBody>
      </p:sp>
      <p:pic>
        <p:nvPicPr>
          <p:cNvPr id="7" name="図 7">
            <a:extLst>
              <a:ext uri="{FF2B5EF4-FFF2-40B4-BE49-F238E27FC236}">
                <a16:creationId xmlns:a16="http://schemas.microsoft.com/office/drawing/2014/main" id="{784573DA-24BA-C141-B681-1C0DB44D0FA6}"/>
              </a:ext>
            </a:extLst>
          </p:cNvPr>
          <p:cNvPicPr>
            <a:picLocks noChangeAspect="1"/>
          </p:cNvPicPr>
          <p:nvPr/>
        </p:nvPicPr>
        <p:blipFill>
          <a:blip r:embed="rId2"/>
          <a:stretch>
            <a:fillRect/>
          </a:stretch>
        </p:blipFill>
        <p:spPr>
          <a:xfrm>
            <a:off x="2715563" y="2409591"/>
            <a:ext cx="6653473" cy="4280846"/>
          </a:xfrm>
          <a:prstGeom prst="rect">
            <a:avLst/>
          </a:prstGeom>
        </p:spPr>
      </p:pic>
      <p:sp>
        <p:nvSpPr>
          <p:cNvPr id="8" name="テキスト プレースホルダー 2">
            <a:extLst>
              <a:ext uri="{FF2B5EF4-FFF2-40B4-BE49-F238E27FC236}">
                <a16:creationId xmlns:a16="http://schemas.microsoft.com/office/drawing/2014/main" id="{4671EB47-FEAC-6843-8B52-FFFE61C334CE}"/>
              </a:ext>
            </a:extLst>
          </p:cNvPr>
          <p:cNvSpPr txBox="1">
            <a:spLocks/>
          </p:cNvSpPr>
          <p:nvPr/>
        </p:nvSpPr>
        <p:spPr>
          <a:xfrm>
            <a:off x="588263" y="1273800"/>
            <a:ext cx="10744460"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400">
                <a:solidFill>
                  <a:schemeClr val="tx1"/>
                </a:solidFill>
                <a:latin typeface="Yu Gothic UI"/>
                <a:ea typeface="Yu Gothic UI"/>
              </a:rPr>
              <a:t>再度 </a:t>
            </a:r>
            <a:r>
              <a:rPr lang="en-US" altLang="ja-JP" sz="2400" b="1" dirty="0">
                <a:solidFill>
                  <a:schemeClr val="tx1"/>
                </a:solidFill>
                <a:latin typeface="Yu Gothic UI"/>
                <a:ea typeface="Yu Gothic UI"/>
              </a:rPr>
              <a:t>[SAVE]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と </a:t>
            </a:r>
            <a:r>
              <a:rPr lang="en-US" altLang="ja-JP" sz="2400" b="1" dirty="0">
                <a:solidFill>
                  <a:schemeClr val="tx1"/>
                </a:solidFill>
                <a:latin typeface="Yu Gothic UI"/>
                <a:ea typeface="Yu Gothic UI"/>
              </a:rPr>
              <a:t>[RUN]</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を実行し、シートの実行が完了したら </a:t>
            </a:r>
            <a:r>
              <a:rPr lang="en-US" altLang="ja-JP" sz="2400" b="1" dirty="0">
                <a:solidFill>
                  <a:schemeClr val="tx1"/>
                </a:solidFill>
                <a:latin typeface="Yu Gothic UI"/>
                <a:ea typeface="Yu Gothic UI"/>
              </a:rPr>
              <a:t>[Evaluate</a:t>
            </a:r>
            <a:r>
              <a:rPr lang="ja-JP" altLang="en-US" sz="2400" b="1">
                <a:solidFill>
                  <a:schemeClr val="tx1"/>
                </a:solidFill>
                <a:latin typeface="Yu Gothic UI"/>
                <a:ea typeface="Yu Gothic UI"/>
              </a:rPr>
              <a:t> </a:t>
            </a:r>
            <a:r>
              <a:rPr lang="en-US" altLang="ja-JP" sz="2400" b="1" dirty="0">
                <a:solidFill>
                  <a:schemeClr val="tx1"/>
                </a:solidFill>
                <a:latin typeface="Yu Gothic UI"/>
                <a:ea typeface="Yu Gothic UI"/>
              </a:rPr>
              <a:t>Model]</a:t>
            </a:r>
            <a:r>
              <a:rPr lang="ja-JP" altLang="en-US" sz="2400">
                <a:solidFill>
                  <a:schemeClr val="tx1"/>
                </a:solidFill>
                <a:latin typeface="Yu Gothic UI"/>
                <a:ea typeface="Yu Gothic UI"/>
              </a:rPr>
              <a:t> の下部を右クリックして </a:t>
            </a:r>
            <a:r>
              <a:rPr lang="en-US" altLang="ja-JP" sz="2400" b="1" dirty="0">
                <a:solidFill>
                  <a:schemeClr val="tx1"/>
                </a:solidFill>
                <a:latin typeface="Yu Gothic UI"/>
                <a:ea typeface="Yu Gothic UI"/>
              </a:rPr>
              <a:t>[Visualize]</a:t>
            </a:r>
            <a:r>
              <a:rPr lang="en-US" altLang="ja-JP" sz="2400" dirty="0">
                <a:solidFill>
                  <a:schemeClr val="tx1"/>
                </a:solidFill>
                <a:latin typeface="Yu Gothic UI"/>
                <a:ea typeface="Yu Gothic UI"/>
              </a:rPr>
              <a:t> </a:t>
            </a:r>
            <a:r>
              <a:rPr lang="ja-JP" altLang="en-US" sz="2400">
                <a:solidFill>
                  <a:schemeClr val="tx1"/>
                </a:solidFill>
                <a:latin typeface="Yu Gothic UI"/>
                <a:ea typeface="Yu Gothic UI"/>
              </a:rPr>
              <a:t>を選択して、予測モデルの評価を確認します。</a:t>
            </a:r>
            <a:endParaRPr lang="en-US" altLang="ja-JP" sz="2400" dirty="0">
              <a:solidFill>
                <a:schemeClr val="tx1"/>
              </a:solidFill>
              <a:latin typeface="Yu Gothic UI"/>
              <a:ea typeface="Yu Gothic UI"/>
            </a:endParaRPr>
          </a:p>
        </p:txBody>
      </p:sp>
      <p:sp>
        <p:nvSpPr>
          <p:cNvPr id="9" name="角丸四角形 8">
            <a:extLst>
              <a:ext uri="{FF2B5EF4-FFF2-40B4-BE49-F238E27FC236}">
                <a16:creationId xmlns:a16="http://schemas.microsoft.com/office/drawing/2014/main" id="{D185AF7C-9C9F-8144-9DBC-C8C6A752DEF3}"/>
              </a:ext>
            </a:extLst>
          </p:cNvPr>
          <p:cNvSpPr/>
          <p:nvPr/>
        </p:nvSpPr>
        <p:spPr bwMode="auto">
          <a:xfrm>
            <a:off x="6042300" y="3934678"/>
            <a:ext cx="2848227" cy="2636321"/>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0" name="四角形吹き出し 9">
            <a:extLst>
              <a:ext uri="{FF2B5EF4-FFF2-40B4-BE49-F238E27FC236}">
                <a16:creationId xmlns:a16="http://schemas.microsoft.com/office/drawing/2014/main" id="{9FCDFC96-EEAB-4542-BDF0-6D308179F21A}"/>
              </a:ext>
            </a:extLst>
          </p:cNvPr>
          <p:cNvSpPr/>
          <p:nvPr/>
        </p:nvSpPr>
        <p:spPr bwMode="auto">
          <a:xfrm>
            <a:off x="8254625" y="2798295"/>
            <a:ext cx="4030006" cy="854161"/>
          </a:xfrm>
          <a:prstGeom prst="wedgeRectCallout">
            <a:avLst>
              <a:gd name="adj1" fmla="val -76868"/>
              <a:gd name="adj2" fmla="val 82599"/>
            </a:avLst>
          </a:prstGeom>
          <a:solidFill>
            <a:srgbClr val="FFFFFF"/>
          </a:solidFill>
          <a:ln w="1079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kumimoji="1" lang="ja-JP" altLang="en-US" sz="2400" kern="0">
                <a:solidFill>
                  <a:srgbClr val="505050"/>
                </a:solidFill>
                <a:latin typeface="Yu Gothic UI"/>
                <a:ea typeface="Yu Gothic UI"/>
                <a:cs typeface="Segoe UI" pitchFamily="34" charset="0"/>
              </a:rPr>
              <a:t>パラメータを増やした場合の予測モデル</a:t>
            </a:r>
          </a:p>
        </p:txBody>
      </p:sp>
    </p:spTree>
    <p:extLst>
      <p:ext uri="{BB962C8B-B14F-4D97-AF65-F5344CB8AC3E}">
        <p14:creationId xmlns:p14="http://schemas.microsoft.com/office/powerpoint/2010/main" val="458702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174F47-3D99-1444-AABE-680EBB5AC0EC}"/>
              </a:ext>
            </a:extLst>
          </p:cNvPr>
          <p:cNvSpPr/>
          <p:nvPr/>
        </p:nvSpPr>
        <p:spPr>
          <a:xfrm>
            <a:off x="414391" y="3632641"/>
            <a:ext cx="11363218" cy="2308324"/>
          </a:xfrm>
          <a:prstGeom prst="rect">
            <a:avLst/>
          </a:prstGeom>
        </p:spPr>
        <p:txBody>
          <a:bodyPr wrap="square">
            <a:spAutoFit/>
          </a:bodyPr>
          <a:lstStyle/>
          <a:p>
            <a:r>
              <a:rPr lang="en-US" altLang="ja" dirty="0">
                <a:latin typeface="Yu Gothic UI" panose="020B0500000000000000" pitchFamily="34" charset="-128"/>
                <a:ea typeface="Yu Gothic UI" panose="020B0500000000000000" pitchFamily="34" charset="-128"/>
              </a:rPr>
              <a:t>MICROSOFT CONFIDENTIAL</a:t>
            </a:r>
          </a:p>
          <a:p>
            <a:r>
              <a:rPr lang="ja" altLang="en-US" dirty="0">
                <a:latin typeface="Yu Gothic UI" panose="020B0500000000000000" pitchFamily="34" charset="-128"/>
                <a:ea typeface="Yu Gothic UI" panose="020B0500000000000000" pitchFamily="34" charset="-128"/>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提示されている条件等を含みます）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a:p>
            <a:r>
              <a:rPr lang="en-US" altLang="ja" dirty="0">
                <a:latin typeface="Yu Gothic UI" panose="020B0500000000000000" pitchFamily="34" charset="-128"/>
                <a:ea typeface="Yu Gothic UI" panose="020B0500000000000000" pitchFamily="34" charset="-128"/>
              </a:rPr>
              <a:t>© 2019 Microsoft Corporation. All rights reserved.</a:t>
            </a:r>
            <a:endParaRPr lang="en-US" altLang="ja" b="0" i="0" dirty="0">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415862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AFC6-BC93-364A-93A3-CC15EE4B6B4D}"/>
              </a:ext>
            </a:extLst>
          </p:cNvPr>
          <p:cNvSpPr>
            <a:spLocks noGrp="1"/>
          </p:cNvSpPr>
          <p:nvPr>
            <p:ph type="title"/>
          </p:nvPr>
        </p:nvSpPr>
        <p:spPr/>
        <p:txBody>
          <a:bodyPr/>
          <a:lstStyle/>
          <a:p>
            <a:r>
              <a:rPr lang="en-US" altLang="ja-JP" dirty="0">
                <a:solidFill>
                  <a:schemeClr val="tx1"/>
                </a:solidFill>
                <a:latin typeface="+mn-ea"/>
              </a:rPr>
              <a:t>Hands-on </a:t>
            </a:r>
            <a:r>
              <a:rPr lang="ja-JP" altLang="en-US">
                <a:solidFill>
                  <a:schemeClr val="tx1"/>
                </a:solidFill>
                <a:latin typeface="+mn-ea"/>
              </a:rPr>
              <a:t>の流れ</a:t>
            </a:r>
            <a:endParaRPr lang="en-US" dirty="0">
              <a:solidFill>
                <a:schemeClr val="tx1"/>
              </a:solidFill>
            </a:endParaRPr>
          </a:p>
        </p:txBody>
      </p:sp>
      <p:sp>
        <p:nvSpPr>
          <p:cNvPr id="5" name="正方形/長方形 4">
            <a:extLst>
              <a:ext uri="{FF2B5EF4-FFF2-40B4-BE49-F238E27FC236}">
                <a16:creationId xmlns:a16="http://schemas.microsoft.com/office/drawing/2014/main" id="{1DD2F982-AB03-BD40-BFBF-1125D1A72569}"/>
              </a:ext>
            </a:extLst>
          </p:cNvPr>
          <p:cNvSpPr/>
          <p:nvPr/>
        </p:nvSpPr>
        <p:spPr>
          <a:xfrm>
            <a:off x="579437" y="1820862"/>
            <a:ext cx="11430000" cy="3724096"/>
          </a:xfrm>
          <a:prstGeom prst="rect">
            <a:avLst/>
          </a:prstGeom>
        </p:spPr>
        <p:txBody>
          <a:bodyPr wrap="square">
            <a:spAutoFit/>
          </a:bodyPr>
          <a:lstStyle/>
          <a:p>
            <a:pPr marL="514350" indent="-514350" defTabSz="932742">
              <a:buFont typeface="+mj-lt"/>
              <a:buAutoNum type="arabicPeriod"/>
            </a:pPr>
            <a:r>
              <a:rPr lang="ja-JP" altLang="en-US" sz="3200" b="1">
                <a:solidFill>
                  <a:srgbClr val="0072C6"/>
                </a:solidFill>
                <a:latin typeface="Yu Gothic UI"/>
                <a:ea typeface="Yu Gothic UI"/>
              </a:rPr>
              <a:t>トレーニングデータ（実績データ）の準備</a:t>
            </a:r>
            <a:endParaRPr lang="en-US" altLang="ja-JP" sz="3200" b="1" dirty="0">
              <a:solidFill>
                <a:srgbClr val="0072C6"/>
              </a:solidFill>
              <a:latin typeface="Yu Gothic UI"/>
              <a:ea typeface="Yu Gothic UI"/>
            </a:endParaRPr>
          </a:p>
          <a:p>
            <a:pPr marL="755650" lvl="1" indent="-514350" defTabSz="932742"/>
            <a:r>
              <a:rPr lang="ja-JP" altLang="en-US" sz="2000">
                <a:latin typeface="Yu Gothic UI"/>
                <a:ea typeface="Yu Gothic UI"/>
              </a:rPr>
              <a:t>予測モデルを作成する為のトレーニングデータ（実績データ）を準備</a:t>
            </a:r>
            <a:endParaRPr lang="en-US" altLang="ja-JP" sz="2000" dirty="0">
              <a:latin typeface="Yu Gothic UI"/>
              <a:ea typeface="Yu Gothic UI"/>
            </a:endParaRPr>
          </a:p>
          <a:p>
            <a:pPr marL="755650" lvl="1" indent="-514350" defTabSz="932742"/>
            <a:endParaRPr lang="en-US" altLang="ja-JP" sz="2000" dirty="0">
              <a:solidFill>
                <a:srgbClr val="505050"/>
              </a:solidFill>
              <a:latin typeface="Yu Gothic UI"/>
              <a:ea typeface="Yu Gothic UI"/>
            </a:endParaRPr>
          </a:p>
          <a:p>
            <a:pPr marL="514350" indent="-514350" defTabSz="932742">
              <a:buFont typeface="+mj-lt"/>
              <a:buAutoNum type="arabicPeriod"/>
            </a:pPr>
            <a:r>
              <a:rPr lang="ja-JP" altLang="en-US" sz="3200" b="1">
                <a:solidFill>
                  <a:srgbClr val="0072C6"/>
                </a:solidFill>
                <a:latin typeface="Yu Gothic UI"/>
                <a:ea typeface="Yu Gothic UI"/>
              </a:rPr>
              <a:t>予測モデルの開発と評価</a:t>
            </a:r>
            <a:endParaRPr lang="en-US" altLang="ja-JP" sz="3200" b="1" dirty="0">
              <a:solidFill>
                <a:srgbClr val="0072C6"/>
              </a:solidFill>
              <a:latin typeface="Yu Gothic UI"/>
              <a:ea typeface="Yu Gothic UI"/>
            </a:endParaRPr>
          </a:p>
          <a:p>
            <a:pPr marL="755650" lvl="1" indent="-514350" defTabSz="932742"/>
            <a:r>
              <a:rPr lang="en-US" altLang="ja-JP" sz="2000" dirty="0">
                <a:latin typeface="Yu Gothic UI"/>
                <a:ea typeface="Yu Gothic UI"/>
              </a:rPr>
              <a:t>Web </a:t>
            </a:r>
            <a:r>
              <a:rPr lang="ja-JP" altLang="en-US" sz="2000">
                <a:latin typeface="Yu Gothic UI"/>
                <a:ea typeface="Yu Gothic UI"/>
              </a:rPr>
              <a:t>ベースの開発ツール 「 </a:t>
            </a:r>
            <a:r>
              <a:rPr lang="en-US" altLang="ja-JP" sz="2000" dirty="0">
                <a:latin typeface="Yu Gothic UI"/>
                <a:ea typeface="Yu Gothic UI"/>
              </a:rPr>
              <a:t>Azure Machine Learning Studio</a:t>
            </a:r>
            <a:r>
              <a:rPr lang="ja-JP" altLang="en-US" sz="2000">
                <a:latin typeface="Yu Gothic UI"/>
                <a:ea typeface="Yu Gothic UI"/>
              </a:rPr>
              <a:t>（ </a:t>
            </a:r>
            <a:r>
              <a:rPr lang="en-US" altLang="ja-JP" sz="2000" dirty="0">
                <a:latin typeface="Yu Gothic UI"/>
                <a:ea typeface="Yu Gothic UI"/>
              </a:rPr>
              <a:t>Azure ML Studio </a:t>
            </a:r>
            <a:r>
              <a:rPr lang="ja-JP" altLang="en-US" sz="2000">
                <a:latin typeface="Yu Gothic UI"/>
                <a:ea typeface="Yu Gothic UI"/>
              </a:rPr>
              <a:t>） 」を用いて、予測モデルの開発と評価を実施</a:t>
            </a:r>
            <a:endParaRPr lang="en-US" altLang="ja-JP" sz="2000" dirty="0">
              <a:latin typeface="Yu Gothic UI"/>
              <a:ea typeface="Yu Gothic UI"/>
            </a:endParaRPr>
          </a:p>
          <a:p>
            <a:pPr marL="755650" lvl="1" indent="-514350" defTabSz="932742"/>
            <a:endParaRPr lang="en-US" altLang="ja-JP" sz="2000" dirty="0">
              <a:solidFill>
                <a:srgbClr val="505050"/>
              </a:solidFill>
              <a:latin typeface="Yu Gothic UI"/>
              <a:ea typeface="Yu Gothic UI"/>
            </a:endParaRPr>
          </a:p>
          <a:p>
            <a:pPr marL="514350" indent="-514350" defTabSz="932742">
              <a:buFont typeface="+mj-lt"/>
              <a:buAutoNum type="arabicPeriod"/>
            </a:pPr>
            <a:r>
              <a:rPr lang="en-US" altLang="ja-JP" sz="3200" b="1" dirty="0">
                <a:solidFill>
                  <a:srgbClr val="0072C6"/>
                </a:solidFill>
                <a:latin typeface="Yu Gothic UI"/>
                <a:ea typeface="Yu Gothic UI"/>
              </a:rPr>
              <a:t>[Option] </a:t>
            </a:r>
            <a:r>
              <a:rPr lang="ja-JP" altLang="en-US" sz="3200" b="1">
                <a:solidFill>
                  <a:srgbClr val="0072C6"/>
                </a:solidFill>
                <a:latin typeface="Yu Gothic UI"/>
                <a:ea typeface="Yu Gothic UI"/>
              </a:rPr>
              <a:t>予測モデルの公開（</a:t>
            </a:r>
            <a:r>
              <a:rPr lang="en-US" altLang="ja-JP" sz="3200" b="1" dirty="0">
                <a:solidFill>
                  <a:srgbClr val="0072C6"/>
                </a:solidFill>
                <a:latin typeface="Yu Gothic UI"/>
                <a:ea typeface="Yu Gothic UI"/>
              </a:rPr>
              <a:t>Web </a:t>
            </a:r>
            <a:r>
              <a:rPr lang="ja-JP" altLang="en-US" sz="3200" b="1">
                <a:solidFill>
                  <a:srgbClr val="0072C6"/>
                </a:solidFill>
                <a:latin typeface="Yu Gothic UI"/>
                <a:ea typeface="Yu Gothic UI"/>
              </a:rPr>
              <a:t>サービス）</a:t>
            </a:r>
            <a:endParaRPr lang="en-US" altLang="ja-JP" sz="3200" b="1" dirty="0">
              <a:solidFill>
                <a:srgbClr val="0072C6"/>
              </a:solidFill>
              <a:latin typeface="Yu Gothic UI"/>
              <a:ea typeface="Yu Gothic UI"/>
            </a:endParaRPr>
          </a:p>
          <a:p>
            <a:pPr marL="755650" lvl="1" indent="-514350" defTabSz="932742"/>
            <a:r>
              <a:rPr lang="ja-JP" altLang="en-US" sz="2000">
                <a:latin typeface="Yu Gothic UI"/>
                <a:ea typeface="Yu Gothic UI"/>
              </a:rPr>
              <a:t>作成した予測モデルは、非常に簡単な操作で</a:t>
            </a:r>
            <a:r>
              <a:rPr lang="en-US" altLang="ja-JP" sz="2000" dirty="0">
                <a:latin typeface="Yu Gothic UI"/>
                <a:ea typeface="Yu Gothic UI"/>
              </a:rPr>
              <a:t>Web</a:t>
            </a:r>
            <a:r>
              <a:rPr lang="ja-JP" altLang="en-US" sz="2000">
                <a:latin typeface="Yu Gothic UI"/>
                <a:ea typeface="Yu Gothic UI"/>
              </a:rPr>
              <a:t>サービスとして公開可能。</a:t>
            </a:r>
            <a:endParaRPr lang="en-US" altLang="ja-JP" sz="2000" dirty="0">
              <a:latin typeface="Yu Gothic UI"/>
              <a:ea typeface="Yu Gothic UI"/>
            </a:endParaRPr>
          </a:p>
          <a:p>
            <a:pPr marL="755650" lvl="1" indent="-514350" defTabSz="932742"/>
            <a:endParaRPr lang="en-US" altLang="ja-JP" sz="2000" dirty="0">
              <a:solidFill>
                <a:srgbClr val="505050"/>
              </a:solidFill>
              <a:latin typeface="Yu Gothic UI"/>
              <a:ea typeface="Yu Gothic UI"/>
            </a:endParaRPr>
          </a:p>
        </p:txBody>
      </p:sp>
      <p:sp>
        <p:nvSpPr>
          <p:cNvPr id="6" name="テキスト ボックス 5">
            <a:extLst>
              <a:ext uri="{FF2B5EF4-FFF2-40B4-BE49-F238E27FC236}">
                <a16:creationId xmlns:a16="http://schemas.microsoft.com/office/drawing/2014/main" id="{0F1338A1-A354-AE4D-80CA-6F6324C56A8C}"/>
              </a:ext>
            </a:extLst>
          </p:cNvPr>
          <p:cNvSpPr txBox="1"/>
          <p:nvPr/>
        </p:nvSpPr>
        <p:spPr>
          <a:xfrm>
            <a:off x="350837" y="1212849"/>
            <a:ext cx="11658600" cy="627864"/>
          </a:xfrm>
          <a:prstGeom prst="rect">
            <a:avLst/>
          </a:prstGeom>
          <a:noFill/>
        </p:spPr>
        <p:txBody>
          <a:bodyPr wrap="square" lIns="182880" tIns="146304" rIns="182880" bIns="146304" rtlCol="0">
            <a:spAutoFit/>
          </a:bodyPr>
          <a:lstStyle/>
          <a:p>
            <a:pPr defTabSz="932742">
              <a:lnSpc>
                <a:spcPct val="90000"/>
              </a:lnSpc>
              <a:spcAft>
                <a:spcPts val="600"/>
              </a:spcAft>
            </a:pPr>
            <a:r>
              <a:rPr kumimoji="1" lang="en-US" altLang="ja-JP" sz="2400" dirty="0">
                <a:latin typeface="Yu Gothic UI"/>
                <a:ea typeface="Yu Gothic UI"/>
              </a:rPr>
              <a:t>Hand-on #2 </a:t>
            </a:r>
            <a:r>
              <a:rPr kumimoji="1" lang="ja-JP" altLang="en-US" sz="2400" dirty="0">
                <a:latin typeface="Yu Gothic UI"/>
                <a:ea typeface="Yu Gothic UI"/>
              </a:rPr>
              <a:t>では独自のデータの準備や </a:t>
            </a:r>
            <a:r>
              <a:rPr kumimoji="1" lang="en-US" altLang="ja-JP" sz="2400" dirty="0">
                <a:latin typeface="Yu Gothic UI"/>
                <a:ea typeface="Yu Gothic UI"/>
              </a:rPr>
              <a:t>Web </a:t>
            </a:r>
            <a:r>
              <a:rPr kumimoji="1" lang="ja-JP" altLang="en-US" sz="2400" dirty="0">
                <a:latin typeface="Yu Gothic UI"/>
                <a:ea typeface="Yu Gothic UI"/>
              </a:rPr>
              <a:t>サービスの公開も実施します。</a:t>
            </a:r>
          </a:p>
        </p:txBody>
      </p:sp>
    </p:spTree>
    <p:extLst>
      <p:ext uri="{BB962C8B-B14F-4D97-AF65-F5344CB8AC3E}">
        <p14:creationId xmlns:p14="http://schemas.microsoft.com/office/powerpoint/2010/main" val="14117072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E6AE-15CB-E24A-8FC1-1FA8CABC78DF}"/>
              </a:ext>
            </a:extLst>
          </p:cNvPr>
          <p:cNvSpPr>
            <a:spLocks noGrp="1"/>
          </p:cNvSpPr>
          <p:nvPr>
            <p:ph type="title"/>
          </p:nvPr>
        </p:nvSpPr>
        <p:spPr/>
        <p:txBody>
          <a:bodyPr/>
          <a:lstStyle/>
          <a:p>
            <a:r>
              <a:rPr lang="ja-JP" altLang="en-US">
                <a:solidFill>
                  <a:schemeClr val="tx1"/>
                </a:solidFill>
              </a:rPr>
              <a:t>シナリオ</a:t>
            </a:r>
            <a:r>
              <a:rPr lang="en-US" altLang="ja-JP" dirty="0">
                <a:solidFill>
                  <a:schemeClr val="tx1"/>
                </a:solidFill>
              </a:rPr>
              <a:t> (1/2)</a:t>
            </a:r>
            <a:endParaRPr lang="en-US" dirty="0">
              <a:solidFill>
                <a:schemeClr val="tx1"/>
              </a:solidFill>
            </a:endParaRPr>
          </a:p>
        </p:txBody>
      </p:sp>
      <p:sp>
        <p:nvSpPr>
          <p:cNvPr id="26" name="スライド番号プレースホルダー 2">
            <a:extLst>
              <a:ext uri="{FF2B5EF4-FFF2-40B4-BE49-F238E27FC236}">
                <a16:creationId xmlns:a16="http://schemas.microsoft.com/office/drawing/2014/main" id="{0EA1D438-0970-CC4C-8553-764D186EBDBD}"/>
              </a:ext>
            </a:extLst>
          </p:cNvPr>
          <p:cNvSpPr txBox="1">
            <a:spLocks/>
          </p:cNvSpPr>
          <p:nvPr/>
        </p:nvSpPr>
        <p:spPr>
          <a:xfrm>
            <a:off x="9639300" y="6737621"/>
            <a:ext cx="2797175" cy="256903"/>
          </a:xfrm>
          <a:prstGeom prst="rect">
            <a:avLst/>
          </a:prstGeom>
        </p:spPr>
        <p:txBody>
          <a:bodyPr vert="horz" lIns="91440" tIns="45720" rIns="91440" bIns="45720" rtlCol="0" anchor="ctr"/>
          <a:lstStyle>
            <a:defPPr>
              <a:defRPr lang="en-US"/>
            </a:defPPr>
            <a:lvl1pPr marL="0" algn="r" defTabSz="932742" rtl="0" eaLnBrk="1" latinLnBrk="0" hangingPunct="1">
              <a:defRPr sz="10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56AE791B-613B-4647-9101-A2DDB989CBD3}" type="slidenum">
              <a:rPr kumimoji="1" lang="ja-JP" altLang="en-US" smtClean="0">
                <a:solidFill>
                  <a:srgbClr val="505050">
                    <a:tint val="75000"/>
                  </a:srgbClr>
                </a:solidFill>
                <a:latin typeface="Yu Gothic UI"/>
                <a:ea typeface="Yu Gothic UI"/>
              </a:rPr>
              <a:pPr/>
              <a:t>4</a:t>
            </a:fld>
            <a:endParaRPr kumimoji="1" lang="ja-JP" altLang="en-US">
              <a:solidFill>
                <a:srgbClr val="505050">
                  <a:tint val="75000"/>
                </a:srgbClr>
              </a:solidFill>
              <a:latin typeface="Yu Gothic UI"/>
              <a:ea typeface="Yu Gothic UI"/>
            </a:endParaRPr>
          </a:p>
        </p:txBody>
      </p:sp>
      <p:sp>
        <p:nvSpPr>
          <p:cNvPr id="27" name="Rectangle 62">
            <a:extLst>
              <a:ext uri="{FF2B5EF4-FFF2-40B4-BE49-F238E27FC236}">
                <a16:creationId xmlns:a16="http://schemas.microsoft.com/office/drawing/2014/main" id="{3ED829E3-93EC-8A49-A232-7E31D9892B09}"/>
              </a:ext>
            </a:extLst>
          </p:cNvPr>
          <p:cNvSpPr/>
          <p:nvPr/>
        </p:nvSpPr>
        <p:spPr>
          <a:xfrm>
            <a:off x="8645343" y="2530114"/>
            <a:ext cx="3422713" cy="4015148"/>
          </a:xfrm>
          <a:prstGeom prst="rect">
            <a:avLst/>
          </a:prstGeom>
          <a:solidFill>
            <a:srgbClr val="FFFFFF"/>
          </a:solidFill>
          <a:ln w="3175" cap="flat" cmpd="sng" algn="ctr">
            <a:solidFill>
              <a:srgbClr val="FFFFFF">
                <a:lumMod val="75000"/>
              </a:srgbClr>
            </a:solidFill>
            <a:prstDash val="solid"/>
          </a:ln>
          <a:effectLst/>
        </p:spPr>
        <p:txBody>
          <a:bodyPr wrap="square" tIns="46630" bIns="46630" rtlCol="0" anchor="t">
            <a:noAutofit/>
          </a:bodyPr>
          <a:lstStyle/>
          <a:p>
            <a:pPr algn="ctr">
              <a:defRPr/>
            </a:pPr>
            <a:endParaRPr lang="en-US" sz="2040" kern="0">
              <a:solidFill>
                <a:srgbClr val="505050">
                  <a:lumMod val="75000"/>
                  <a:lumOff val="25000"/>
                </a:srgbClr>
              </a:solidFill>
              <a:latin typeface="Yu Gothic UI"/>
              <a:ea typeface="Yu Gothic UI"/>
            </a:endParaRPr>
          </a:p>
        </p:txBody>
      </p:sp>
      <p:sp>
        <p:nvSpPr>
          <p:cNvPr id="28" name="Rectangle 17">
            <a:extLst>
              <a:ext uri="{FF2B5EF4-FFF2-40B4-BE49-F238E27FC236}">
                <a16:creationId xmlns:a16="http://schemas.microsoft.com/office/drawing/2014/main" id="{2358C65E-91B1-2646-8474-6C37AF7D5793}"/>
              </a:ext>
            </a:extLst>
          </p:cNvPr>
          <p:cNvSpPr/>
          <p:nvPr/>
        </p:nvSpPr>
        <p:spPr>
          <a:xfrm>
            <a:off x="371949" y="2530114"/>
            <a:ext cx="3889969" cy="4008626"/>
          </a:xfrm>
          <a:prstGeom prst="rect">
            <a:avLst/>
          </a:prstGeom>
          <a:solidFill>
            <a:srgbClr val="FFFFFF"/>
          </a:solidFill>
          <a:ln w="3175" cap="flat" cmpd="sng" algn="ctr">
            <a:solidFill>
              <a:srgbClr val="FFFFFF">
                <a:lumMod val="75000"/>
              </a:srgbClr>
            </a:solidFill>
            <a:prstDash val="solid"/>
          </a:ln>
          <a:effectLst/>
        </p:spPr>
        <p:txBody>
          <a:bodyPr wrap="square" tIns="46630" bIns="46630" rtlCol="0" anchor="t">
            <a:noAutofit/>
          </a:bodyPr>
          <a:lstStyle/>
          <a:p>
            <a:pPr algn="ctr">
              <a:defRPr/>
            </a:pPr>
            <a:endParaRPr lang="en-US" sz="2040" kern="0">
              <a:solidFill>
                <a:srgbClr val="505050">
                  <a:lumMod val="75000"/>
                  <a:lumOff val="25000"/>
                </a:srgbClr>
              </a:solidFill>
              <a:latin typeface="Yu Gothic UI"/>
              <a:ea typeface="Yu Gothic UI"/>
            </a:endParaRPr>
          </a:p>
        </p:txBody>
      </p:sp>
      <p:sp>
        <p:nvSpPr>
          <p:cNvPr id="29" name="Rectangle 30">
            <a:extLst>
              <a:ext uri="{FF2B5EF4-FFF2-40B4-BE49-F238E27FC236}">
                <a16:creationId xmlns:a16="http://schemas.microsoft.com/office/drawing/2014/main" id="{88D4D880-F02B-0C4F-BD7A-396866C14F61}"/>
              </a:ext>
            </a:extLst>
          </p:cNvPr>
          <p:cNvSpPr/>
          <p:nvPr/>
        </p:nvSpPr>
        <p:spPr>
          <a:xfrm>
            <a:off x="4455300" y="2530114"/>
            <a:ext cx="3996331" cy="4015148"/>
          </a:xfrm>
          <a:prstGeom prst="rect">
            <a:avLst/>
          </a:prstGeom>
          <a:solidFill>
            <a:srgbClr val="FFFFFF"/>
          </a:solidFill>
          <a:ln w="3175" cap="flat" cmpd="sng" algn="ctr">
            <a:solidFill>
              <a:srgbClr val="FFFFFF">
                <a:lumMod val="75000"/>
              </a:srgbClr>
            </a:solidFill>
            <a:prstDash val="solid"/>
          </a:ln>
          <a:effectLst/>
        </p:spPr>
        <p:txBody>
          <a:bodyPr wrap="square" tIns="46630" bIns="46630" rtlCol="0" anchor="t">
            <a:noAutofit/>
          </a:bodyPr>
          <a:lstStyle/>
          <a:p>
            <a:pPr algn="ctr">
              <a:defRPr/>
            </a:pPr>
            <a:endParaRPr lang="en-US" sz="2040" kern="0">
              <a:solidFill>
                <a:srgbClr val="505050">
                  <a:lumMod val="75000"/>
                  <a:lumOff val="25000"/>
                </a:srgbClr>
              </a:solidFill>
              <a:latin typeface="Yu Gothic UI"/>
              <a:ea typeface="Yu Gothic UI"/>
            </a:endParaRPr>
          </a:p>
        </p:txBody>
      </p:sp>
      <p:sp>
        <p:nvSpPr>
          <p:cNvPr id="30" name="Rectangle 20">
            <a:extLst>
              <a:ext uri="{FF2B5EF4-FFF2-40B4-BE49-F238E27FC236}">
                <a16:creationId xmlns:a16="http://schemas.microsoft.com/office/drawing/2014/main" id="{9B25F59F-B3EE-A140-BC5B-434AAA600742}"/>
              </a:ext>
            </a:extLst>
          </p:cNvPr>
          <p:cNvSpPr/>
          <p:nvPr/>
        </p:nvSpPr>
        <p:spPr>
          <a:xfrm>
            <a:off x="365276" y="1254444"/>
            <a:ext cx="3896641" cy="1287327"/>
          </a:xfrm>
          <a:prstGeom prst="rect">
            <a:avLst/>
          </a:prstGeom>
          <a:solidFill>
            <a:srgbClr val="0072C6"/>
          </a:solidFill>
          <a:ln w="3175" cap="flat" cmpd="sng" algn="ctr">
            <a:solidFill>
              <a:srgbClr val="0072C6"/>
            </a:solidFill>
            <a:prstDash val="solid"/>
          </a:ln>
          <a:effectLst/>
        </p:spPr>
        <p:txBody>
          <a:bodyPr wrap="square" rtlCol="0" anchor="ctr">
            <a:noAutofit/>
          </a:bodyPr>
          <a:lstStyle/>
          <a:p>
            <a:pPr algn="ctr">
              <a:defRPr/>
            </a:pPr>
            <a:endParaRPr lang="en-US" sz="3200" kern="0">
              <a:solidFill>
                <a:srgbClr val="505050"/>
              </a:solidFill>
              <a:latin typeface="Yu Gothic UI"/>
              <a:ea typeface="Yu Gothic UI"/>
            </a:endParaRPr>
          </a:p>
        </p:txBody>
      </p:sp>
      <p:sp>
        <p:nvSpPr>
          <p:cNvPr id="31" name="Rectangle 2">
            <a:extLst>
              <a:ext uri="{FF2B5EF4-FFF2-40B4-BE49-F238E27FC236}">
                <a16:creationId xmlns:a16="http://schemas.microsoft.com/office/drawing/2014/main" id="{AC250740-8852-0A4D-AA3C-B976C39E2761}"/>
              </a:ext>
            </a:extLst>
          </p:cNvPr>
          <p:cNvSpPr/>
          <p:nvPr/>
        </p:nvSpPr>
        <p:spPr>
          <a:xfrm>
            <a:off x="371949" y="1289673"/>
            <a:ext cx="3888923" cy="707886"/>
          </a:xfrm>
          <a:prstGeom prst="rect">
            <a:avLst/>
          </a:prstGeom>
        </p:spPr>
        <p:txBody>
          <a:bodyPr wrap="square">
            <a:spAutoFit/>
          </a:bodyPr>
          <a:lstStyle/>
          <a:p>
            <a:pPr defTabSz="932742"/>
            <a:r>
              <a:rPr lang="ja-JP" altLang="en-US" sz="2000">
                <a:solidFill>
                  <a:srgbClr val="FFFFFF"/>
                </a:solidFill>
                <a:latin typeface="Yu Gothic UI"/>
                <a:ea typeface="Yu Gothic UI"/>
                <a:cs typeface="Segoe UI Light" panose="020B0502040204020203" pitchFamily="34" charset="0"/>
              </a:rPr>
              <a:t>自動販売機を利用して飲料を売り上げている会社があります。</a:t>
            </a:r>
            <a:endParaRPr lang="en-US" sz="2000" dirty="0">
              <a:solidFill>
                <a:srgbClr val="FFFFFF"/>
              </a:solidFill>
              <a:latin typeface="Yu Gothic UI"/>
              <a:ea typeface="Yu Gothic UI"/>
              <a:cs typeface="Segoe UI Light" panose="020B0502040204020203" pitchFamily="34" charset="0"/>
            </a:endParaRPr>
          </a:p>
        </p:txBody>
      </p:sp>
      <p:sp>
        <p:nvSpPr>
          <p:cNvPr id="32" name="Rectangle 23">
            <a:extLst>
              <a:ext uri="{FF2B5EF4-FFF2-40B4-BE49-F238E27FC236}">
                <a16:creationId xmlns:a16="http://schemas.microsoft.com/office/drawing/2014/main" id="{FE0ECD2D-69BE-FD4E-AD9D-FA5E53BB2616}"/>
              </a:ext>
            </a:extLst>
          </p:cNvPr>
          <p:cNvSpPr/>
          <p:nvPr/>
        </p:nvSpPr>
        <p:spPr>
          <a:xfrm>
            <a:off x="4455300" y="1254444"/>
            <a:ext cx="3996330" cy="1287327"/>
          </a:xfrm>
          <a:prstGeom prst="rect">
            <a:avLst/>
          </a:prstGeom>
          <a:solidFill>
            <a:srgbClr val="0072C6"/>
          </a:solidFill>
          <a:ln w="3175" cap="flat" cmpd="sng" algn="ctr">
            <a:solidFill>
              <a:srgbClr val="0072C6"/>
            </a:solidFill>
            <a:prstDash val="solid"/>
          </a:ln>
          <a:effectLst/>
        </p:spPr>
        <p:txBody>
          <a:bodyPr wrap="square" rtlCol="0" anchor="ctr">
            <a:noAutofit/>
          </a:bodyPr>
          <a:lstStyle/>
          <a:p>
            <a:pPr algn="ctr">
              <a:defRPr/>
            </a:pPr>
            <a:endParaRPr lang="en-US" sz="3200" kern="0">
              <a:solidFill>
                <a:srgbClr val="505050"/>
              </a:solidFill>
              <a:latin typeface="Yu Gothic UI"/>
              <a:ea typeface="Yu Gothic UI"/>
            </a:endParaRPr>
          </a:p>
        </p:txBody>
      </p:sp>
      <p:sp>
        <p:nvSpPr>
          <p:cNvPr id="33" name="Rectangle 3">
            <a:extLst>
              <a:ext uri="{FF2B5EF4-FFF2-40B4-BE49-F238E27FC236}">
                <a16:creationId xmlns:a16="http://schemas.microsoft.com/office/drawing/2014/main" id="{996F3984-A27D-7740-B53B-9414BD810586}"/>
              </a:ext>
            </a:extLst>
          </p:cNvPr>
          <p:cNvSpPr/>
          <p:nvPr/>
        </p:nvSpPr>
        <p:spPr>
          <a:xfrm>
            <a:off x="4454681" y="1254444"/>
            <a:ext cx="3996950" cy="707886"/>
          </a:xfrm>
          <a:prstGeom prst="rect">
            <a:avLst/>
          </a:prstGeom>
        </p:spPr>
        <p:txBody>
          <a:bodyPr wrap="square">
            <a:spAutoFit/>
          </a:bodyPr>
          <a:lstStyle/>
          <a:p>
            <a:pPr defTabSz="932742"/>
            <a:r>
              <a:rPr lang="en-US" altLang="ja-JP" sz="2000" dirty="0">
                <a:solidFill>
                  <a:srgbClr val="FFFFFF"/>
                </a:solidFill>
                <a:latin typeface="Yu Gothic UI"/>
                <a:ea typeface="Yu Gothic UI"/>
                <a:cs typeface="Segoe UI Light" panose="020B0502040204020203" pitchFamily="34" charset="0"/>
              </a:rPr>
              <a:t>100 </a:t>
            </a:r>
            <a:r>
              <a:rPr lang="ja-JP" altLang="en-US" sz="2000">
                <a:solidFill>
                  <a:srgbClr val="FFFFFF"/>
                </a:solidFill>
                <a:latin typeface="Yu Gothic UI"/>
                <a:ea typeface="Yu Gothic UI"/>
                <a:cs typeface="Segoe UI Light" panose="020B0502040204020203" pitchFamily="34" charset="0"/>
              </a:rPr>
              <a:t>個の自動販売機を利用して飲料を販売し、売り上げを上げています。</a:t>
            </a:r>
            <a:endParaRPr lang="en-US" sz="2000" dirty="0">
              <a:solidFill>
                <a:srgbClr val="FFFFFF"/>
              </a:solidFill>
              <a:latin typeface="Yu Gothic UI"/>
              <a:ea typeface="Yu Gothic UI"/>
              <a:cs typeface="Segoe UI Light" panose="020B0502040204020203" pitchFamily="34" charset="0"/>
            </a:endParaRPr>
          </a:p>
        </p:txBody>
      </p:sp>
      <p:sp>
        <p:nvSpPr>
          <p:cNvPr id="34" name="Rectangle 48">
            <a:extLst>
              <a:ext uri="{FF2B5EF4-FFF2-40B4-BE49-F238E27FC236}">
                <a16:creationId xmlns:a16="http://schemas.microsoft.com/office/drawing/2014/main" id="{0D5852D7-0C1C-D342-B52D-ED70AE2E7541}"/>
              </a:ext>
            </a:extLst>
          </p:cNvPr>
          <p:cNvSpPr/>
          <p:nvPr/>
        </p:nvSpPr>
        <p:spPr>
          <a:xfrm>
            <a:off x="8645439" y="1254444"/>
            <a:ext cx="3422618" cy="1287327"/>
          </a:xfrm>
          <a:prstGeom prst="rect">
            <a:avLst/>
          </a:prstGeom>
          <a:solidFill>
            <a:srgbClr val="0072C6"/>
          </a:solidFill>
          <a:ln w="3175" cap="flat" cmpd="sng" algn="ctr">
            <a:solidFill>
              <a:srgbClr val="0072C6"/>
            </a:solidFill>
            <a:prstDash val="solid"/>
          </a:ln>
          <a:effectLst/>
        </p:spPr>
        <p:txBody>
          <a:bodyPr wrap="square" rtlCol="0" anchor="ctr">
            <a:noAutofit/>
          </a:bodyPr>
          <a:lstStyle/>
          <a:p>
            <a:pPr algn="ctr">
              <a:defRPr/>
            </a:pPr>
            <a:endParaRPr lang="en-US" sz="3200" kern="0">
              <a:solidFill>
                <a:srgbClr val="505050"/>
              </a:solidFill>
              <a:latin typeface="Yu Gothic UI"/>
              <a:ea typeface="Yu Gothic UI"/>
            </a:endParaRPr>
          </a:p>
        </p:txBody>
      </p:sp>
      <p:sp>
        <p:nvSpPr>
          <p:cNvPr id="35" name="Rectangle 47">
            <a:extLst>
              <a:ext uri="{FF2B5EF4-FFF2-40B4-BE49-F238E27FC236}">
                <a16:creationId xmlns:a16="http://schemas.microsoft.com/office/drawing/2014/main" id="{E8269FE5-EC23-E64E-A095-5460D2F16E3B}"/>
              </a:ext>
            </a:extLst>
          </p:cNvPr>
          <p:cNvSpPr/>
          <p:nvPr/>
        </p:nvSpPr>
        <p:spPr>
          <a:xfrm>
            <a:off x="8644395" y="1289673"/>
            <a:ext cx="3423661" cy="1015663"/>
          </a:xfrm>
          <a:prstGeom prst="rect">
            <a:avLst/>
          </a:prstGeom>
        </p:spPr>
        <p:txBody>
          <a:bodyPr wrap="square">
            <a:spAutoFit/>
          </a:bodyPr>
          <a:lstStyle/>
          <a:p>
            <a:pPr defTabSz="932742"/>
            <a:r>
              <a:rPr lang="ja-JP" altLang="en-US" sz="2000">
                <a:solidFill>
                  <a:srgbClr val="FFFFFF"/>
                </a:solidFill>
                <a:latin typeface="Yu Gothic UI"/>
                <a:ea typeface="Yu Gothic UI"/>
                <a:cs typeface="Segoe UI"/>
              </a:rPr>
              <a:t>自動販売機をうまく活用し、常に売り上げと利益を最大化をするのが目的です。</a:t>
            </a:r>
            <a:endParaRPr lang="en-US" sz="2000" dirty="0">
              <a:solidFill>
                <a:srgbClr val="FFFFFF"/>
              </a:solidFill>
              <a:latin typeface="Yu Gothic UI"/>
              <a:ea typeface="Yu Gothic UI"/>
              <a:cs typeface="Segoe UI Light" panose="020B0502040204020203" pitchFamily="34" charset="0"/>
            </a:endParaRPr>
          </a:p>
        </p:txBody>
      </p:sp>
      <p:pic>
        <p:nvPicPr>
          <p:cNvPr id="36" name="Picture 8">
            <a:extLst>
              <a:ext uri="{FF2B5EF4-FFF2-40B4-BE49-F238E27FC236}">
                <a16:creationId xmlns:a16="http://schemas.microsoft.com/office/drawing/2014/main" id="{0FC74709-E1FB-944B-ACC6-C0ECB9D20E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4104" y="3182784"/>
            <a:ext cx="681856" cy="1181822"/>
          </a:xfrm>
          <a:prstGeom prst="rect">
            <a:avLst/>
          </a:prstGeom>
        </p:spPr>
      </p:pic>
      <p:pic>
        <p:nvPicPr>
          <p:cNvPr id="37" name="Picture 32">
            <a:extLst>
              <a:ext uri="{FF2B5EF4-FFF2-40B4-BE49-F238E27FC236}">
                <a16:creationId xmlns:a16="http://schemas.microsoft.com/office/drawing/2014/main" id="{0467742B-DD9C-D349-AEAC-AF8DE6DD97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1456" y="3182784"/>
            <a:ext cx="681856" cy="1181822"/>
          </a:xfrm>
          <a:prstGeom prst="rect">
            <a:avLst/>
          </a:prstGeom>
        </p:spPr>
      </p:pic>
      <p:pic>
        <p:nvPicPr>
          <p:cNvPr id="38" name="Picture 33">
            <a:extLst>
              <a:ext uri="{FF2B5EF4-FFF2-40B4-BE49-F238E27FC236}">
                <a16:creationId xmlns:a16="http://schemas.microsoft.com/office/drawing/2014/main" id="{B4CD6741-7DDD-444B-9E80-3FF04E55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7161" y="3182784"/>
            <a:ext cx="681856" cy="1181822"/>
          </a:xfrm>
          <a:prstGeom prst="rect">
            <a:avLst/>
          </a:prstGeom>
        </p:spPr>
      </p:pic>
      <p:pic>
        <p:nvPicPr>
          <p:cNvPr id="39" name="Picture 34">
            <a:extLst>
              <a:ext uri="{FF2B5EF4-FFF2-40B4-BE49-F238E27FC236}">
                <a16:creationId xmlns:a16="http://schemas.microsoft.com/office/drawing/2014/main" id="{E7D287BB-8961-F642-8966-B0965F873F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7541" y="3182784"/>
            <a:ext cx="681856" cy="1181822"/>
          </a:xfrm>
          <a:prstGeom prst="rect">
            <a:avLst/>
          </a:prstGeom>
        </p:spPr>
      </p:pic>
      <p:pic>
        <p:nvPicPr>
          <p:cNvPr id="40" name="Picture 35">
            <a:extLst>
              <a:ext uri="{FF2B5EF4-FFF2-40B4-BE49-F238E27FC236}">
                <a16:creationId xmlns:a16="http://schemas.microsoft.com/office/drawing/2014/main" id="{77C0F694-A4F3-F043-8AA6-B47451F114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4104" y="4523959"/>
            <a:ext cx="681856" cy="1181822"/>
          </a:xfrm>
          <a:prstGeom prst="rect">
            <a:avLst/>
          </a:prstGeom>
        </p:spPr>
      </p:pic>
      <p:pic>
        <p:nvPicPr>
          <p:cNvPr id="41" name="Picture 40">
            <a:extLst>
              <a:ext uri="{FF2B5EF4-FFF2-40B4-BE49-F238E27FC236}">
                <a16:creationId xmlns:a16="http://schemas.microsoft.com/office/drawing/2014/main" id="{91FD4448-8D83-3344-93AB-504FE34C61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5585" y="4523959"/>
            <a:ext cx="681856" cy="1181822"/>
          </a:xfrm>
          <a:prstGeom prst="rect">
            <a:avLst/>
          </a:prstGeom>
        </p:spPr>
      </p:pic>
      <p:pic>
        <p:nvPicPr>
          <p:cNvPr id="42" name="Picture 41">
            <a:extLst>
              <a:ext uri="{FF2B5EF4-FFF2-40B4-BE49-F238E27FC236}">
                <a16:creationId xmlns:a16="http://schemas.microsoft.com/office/drawing/2014/main" id="{5228B0F8-3BFC-6442-B32F-2D70F98270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7161" y="4523959"/>
            <a:ext cx="681856" cy="1181822"/>
          </a:xfrm>
          <a:prstGeom prst="rect">
            <a:avLst/>
          </a:prstGeom>
        </p:spPr>
      </p:pic>
      <p:pic>
        <p:nvPicPr>
          <p:cNvPr id="43" name="Picture 42">
            <a:extLst>
              <a:ext uri="{FF2B5EF4-FFF2-40B4-BE49-F238E27FC236}">
                <a16:creationId xmlns:a16="http://schemas.microsoft.com/office/drawing/2014/main" id="{1826107D-3E75-6540-91A8-6A109DB1B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8640" y="4523959"/>
            <a:ext cx="681856" cy="1181822"/>
          </a:xfrm>
          <a:prstGeom prst="rect">
            <a:avLst/>
          </a:prstGeom>
        </p:spPr>
      </p:pic>
      <p:pic>
        <p:nvPicPr>
          <p:cNvPr id="44" name="Picture 10">
            <a:extLst>
              <a:ext uri="{FF2B5EF4-FFF2-40B4-BE49-F238E27FC236}">
                <a16:creationId xmlns:a16="http://schemas.microsoft.com/office/drawing/2014/main" id="{884F6A3D-E033-2645-BFAD-7B7D7A382C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7223" y="3652012"/>
            <a:ext cx="2384489" cy="1681176"/>
          </a:xfrm>
          <a:prstGeom prst="rect">
            <a:avLst/>
          </a:prstGeom>
        </p:spPr>
      </p:pic>
      <p:pic>
        <p:nvPicPr>
          <p:cNvPr id="45" name="Picture 16">
            <a:extLst>
              <a:ext uri="{FF2B5EF4-FFF2-40B4-BE49-F238E27FC236}">
                <a16:creationId xmlns:a16="http://schemas.microsoft.com/office/drawing/2014/main" id="{F389D8F1-3CE9-1B4D-A433-51470EC64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0109" y="4298582"/>
            <a:ext cx="464501" cy="1404684"/>
          </a:xfrm>
          <a:prstGeom prst="rect">
            <a:avLst/>
          </a:prstGeom>
        </p:spPr>
      </p:pic>
      <p:pic>
        <p:nvPicPr>
          <p:cNvPr id="46" name="Picture 43">
            <a:extLst>
              <a:ext uri="{FF2B5EF4-FFF2-40B4-BE49-F238E27FC236}">
                <a16:creationId xmlns:a16="http://schemas.microsoft.com/office/drawing/2014/main" id="{0EA89945-CCF4-9A47-8367-226C34A1E9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897" y="4730470"/>
            <a:ext cx="528274" cy="972797"/>
          </a:xfrm>
          <a:prstGeom prst="rect">
            <a:avLst/>
          </a:prstGeom>
        </p:spPr>
      </p:pic>
      <p:pic>
        <p:nvPicPr>
          <p:cNvPr id="47" name="Picture 9">
            <a:extLst>
              <a:ext uri="{FF2B5EF4-FFF2-40B4-BE49-F238E27FC236}">
                <a16:creationId xmlns:a16="http://schemas.microsoft.com/office/drawing/2014/main" id="{905A50D9-2DA1-8742-949F-27901645A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778" y="4298580"/>
            <a:ext cx="509941" cy="1404686"/>
          </a:xfrm>
          <a:prstGeom prst="rect">
            <a:avLst/>
          </a:prstGeom>
        </p:spPr>
      </p:pic>
      <p:pic>
        <p:nvPicPr>
          <p:cNvPr id="48" name="Picture 4">
            <a:extLst>
              <a:ext uri="{FF2B5EF4-FFF2-40B4-BE49-F238E27FC236}">
                <a16:creationId xmlns:a16="http://schemas.microsoft.com/office/drawing/2014/main" id="{64A7C9C0-6E37-2745-BFF1-14D3C3B341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468" y="2902559"/>
            <a:ext cx="1465036" cy="2924095"/>
          </a:xfrm>
          <a:prstGeom prst="rect">
            <a:avLst/>
          </a:prstGeom>
        </p:spPr>
      </p:pic>
    </p:spTree>
    <p:extLst>
      <p:ext uri="{BB962C8B-B14F-4D97-AF65-F5344CB8AC3E}">
        <p14:creationId xmlns:p14="http://schemas.microsoft.com/office/powerpoint/2010/main" val="22605932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C289-1799-904E-A099-7D843DA5C0E9}"/>
              </a:ext>
            </a:extLst>
          </p:cNvPr>
          <p:cNvSpPr>
            <a:spLocks noGrp="1"/>
          </p:cNvSpPr>
          <p:nvPr>
            <p:ph type="title"/>
          </p:nvPr>
        </p:nvSpPr>
        <p:spPr/>
        <p:txBody>
          <a:bodyPr/>
          <a:lstStyle/>
          <a:p>
            <a:r>
              <a:rPr lang="ja-JP" altLang="en-US"/>
              <a:t>シナリオ</a:t>
            </a:r>
            <a:r>
              <a:rPr lang="en-US" altLang="ja-JP" dirty="0"/>
              <a:t> (2/2)</a:t>
            </a:r>
            <a:endParaRPr lang="en-US" dirty="0"/>
          </a:p>
        </p:txBody>
      </p:sp>
      <p:sp>
        <p:nvSpPr>
          <p:cNvPr id="34" name="Rectangle 13">
            <a:extLst>
              <a:ext uri="{FF2B5EF4-FFF2-40B4-BE49-F238E27FC236}">
                <a16:creationId xmlns:a16="http://schemas.microsoft.com/office/drawing/2014/main" id="{3FFD68BE-AAF4-164D-B554-91D6959C6805}"/>
              </a:ext>
            </a:extLst>
          </p:cNvPr>
          <p:cNvSpPr/>
          <p:nvPr/>
        </p:nvSpPr>
        <p:spPr>
          <a:xfrm>
            <a:off x="5005546" y="2575179"/>
            <a:ext cx="7062511" cy="3665283"/>
          </a:xfrm>
          <a:prstGeom prst="rect">
            <a:avLst/>
          </a:prstGeom>
          <a:solidFill>
            <a:srgbClr val="FFFFFF"/>
          </a:solidFill>
          <a:ln w="3175" cap="flat" cmpd="sng" algn="ctr">
            <a:solidFill>
              <a:srgbClr val="FFFFFF">
                <a:lumMod val="75000"/>
              </a:srgbClr>
            </a:solidFill>
            <a:prstDash val="solid"/>
          </a:ln>
          <a:effectLst/>
        </p:spPr>
        <p:txBody>
          <a:bodyPr wrap="square" tIns="46630" bIns="46630" rtlCol="0" anchor="t">
            <a:noAutofit/>
          </a:bodyPr>
          <a:lstStyle/>
          <a:p>
            <a:pPr algn="ctr">
              <a:defRPr/>
            </a:pPr>
            <a:endParaRPr lang="en-US" sz="1836" kern="0">
              <a:solidFill>
                <a:srgbClr val="505050">
                  <a:lumMod val="75000"/>
                  <a:lumOff val="25000"/>
                </a:srgbClr>
              </a:solidFill>
              <a:latin typeface="Yu Gothic UI"/>
              <a:ea typeface="Yu Gothic UI"/>
            </a:endParaRPr>
          </a:p>
        </p:txBody>
      </p:sp>
      <p:pic>
        <p:nvPicPr>
          <p:cNvPr id="35" name="Picture 15">
            <a:extLst>
              <a:ext uri="{FF2B5EF4-FFF2-40B4-BE49-F238E27FC236}">
                <a16:creationId xmlns:a16="http://schemas.microsoft.com/office/drawing/2014/main" id="{6473F5BE-3695-554D-9FBA-2945BB886C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5761" y="3804866"/>
            <a:ext cx="3804586" cy="1025400"/>
          </a:xfrm>
          <a:prstGeom prst="rect">
            <a:avLst/>
          </a:prstGeom>
        </p:spPr>
      </p:pic>
      <p:sp>
        <p:nvSpPr>
          <p:cNvPr id="36" name="Rectangle 12">
            <a:extLst>
              <a:ext uri="{FF2B5EF4-FFF2-40B4-BE49-F238E27FC236}">
                <a16:creationId xmlns:a16="http://schemas.microsoft.com/office/drawing/2014/main" id="{6E5FB20A-8EF5-AD47-8B24-215524E424B4}"/>
              </a:ext>
            </a:extLst>
          </p:cNvPr>
          <p:cNvSpPr/>
          <p:nvPr/>
        </p:nvSpPr>
        <p:spPr>
          <a:xfrm>
            <a:off x="372197" y="2568114"/>
            <a:ext cx="4493500" cy="3665283"/>
          </a:xfrm>
          <a:prstGeom prst="rect">
            <a:avLst/>
          </a:prstGeom>
          <a:solidFill>
            <a:srgbClr val="FFFFFF"/>
          </a:solidFill>
          <a:ln w="3175" cap="flat" cmpd="sng" algn="ctr">
            <a:solidFill>
              <a:srgbClr val="FFFFFF">
                <a:lumMod val="75000"/>
              </a:srgbClr>
            </a:solidFill>
            <a:prstDash val="solid"/>
          </a:ln>
          <a:effectLst/>
        </p:spPr>
        <p:txBody>
          <a:bodyPr wrap="square" tIns="46630" bIns="46630" rtlCol="0" anchor="t">
            <a:noAutofit/>
          </a:bodyPr>
          <a:lstStyle/>
          <a:p>
            <a:pPr algn="ctr">
              <a:defRPr/>
            </a:pPr>
            <a:endParaRPr lang="en-US" sz="1836" kern="0">
              <a:solidFill>
                <a:srgbClr val="505050">
                  <a:lumMod val="75000"/>
                  <a:lumOff val="25000"/>
                </a:srgbClr>
              </a:solidFill>
              <a:latin typeface="Yu Gothic UI"/>
              <a:ea typeface="Yu Gothic UI"/>
            </a:endParaRPr>
          </a:p>
        </p:txBody>
      </p:sp>
      <p:sp>
        <p:nvSpPr>
          <p:cNvPr id="37" name="Rectangle 14">
            <a:extLst>
              <a:ext uri="{FF2B5EF4-FFF2-40B4-BE49-F238E27FC236}">
                <a16:creationId xmlns:a16="http://schemas.microsoft.com/office/drawing/2014/main" id="{2785889D-AB65-DD44-BA62-BDB5E2003B9B}"/>
              </a:ext>
            </a:extLst>
          </p:cNvPr>
          <p:cNvSpPr/>
          <p:nvPr/>
        </p:nvSpPr>
        <p:spPr>
          <a:xfrm>
            <a:off x="372197" y="1201236"/>
            <a:ext cx="4493500" cy="1373942"/>
          </a:xfrm>
          <a:prstGeom prst="rect">
            <a:avLst/>
          </a:prstGeom>
          <a:solidFill>
            <a:srgbClr val="0072C6"/>
          </a:solidFill>
          <a:ln w="3175" cap="flat" cmpd="sng" algn="ctr">
            <a:solidFill>
              <a:srgbClr val="0072C6"/>
            </a:solidFill>
            <a:prstDash val="solid"/>
          </a:ln>
          <a:effectLst/>
        </p:spPr>
        <p:txBody>
          <a:bodyPr wrap="square" tIns="46630" bIns="46630" rtlCol="0" anchor="ctr">
            <a:noAutofit/>
          </a:bodyPr>
          <a:lstStyle/>
          <a:p>
            <a:pPr algn="ctr">
              <a:defRPr/>
            </a:pPr>
            <a:endParaRPr lang="en-US" sz="1836" kern="0">
              <a:solidFill>
                <a:srgbClr val="FFFFFF"/>
              </a:solidFill>
              <a:latin typeface="Yu Gothic UI"/>
              <a:ea typeface="Yu Gothic UI"/>
            </a:endParaRPr>
          </a:p>
        </p:txBody>
      </p:sp>
      <p:sp>
        <p:nvSpPr>
          <p:cNvPr id="38" name="Rectangle 16">
            <a:extLst>
              <a:ext uri="{FF2B5EF4-FFF2-40B4-BE49-F238E27FC236}">
                <a16:creationId xmlns:a16="http://schemas.microsoft.com/office/drawing/2014/main" id="{FB428DAC-936A-9A43-B8C0-0F84F73AD041}"/>
              </a:ext>
            </a:extLst>
          </p:cNvPr>
          <p:cNvSpPr/>
          <p:nvPr/>
        </p:nvSpPr>
        <p:spPr>
          <a:xfrm>
            <a:off x="5005547" y="1201236"/>
            <a:ext cx="7062510" cy="1373942"/>
          </a:xfrm>
          <a:prstGeom prst="rect">
            <a:avLst/>
          </a:prstGeom>
          <a:solidFill>
            <a:srgbClr val="0072C6"/>
          </a:solidFill>
          <a:ln w="3175" cap="flat" cmpd="sng" algn="ctr">
            <a:solidFill>
              <a:srgbClr val="0072C6"/>
            </a:solidFill>
            <a:prstDash val="solid"/>
          </a:ln>
          <a:effectLst/>
        </p:spPr>
        <p:txBody>
          <a:bodyPr wrap="square" tIns="46630" bIns="46630" rtlCol="0" anchor="ctr">
            <a:noAutofit/>
          </a:bodyPr>
          <a:lstStyle/>
          <a:p>
            <a:pPr algn="ctr">
              <a:defRPr/>
            </a:pPr>
            <a:endParaRPr lang="en-US" sz="1836" kern="0">
              <a:solidFill>
                <a:srgbClr val="FFFFFF"/>
              </a:solidFill>
              <a:latin typeface="Yu Gothic UI"/>
              <a:ea typeface="Yu Gothic UI"/>
            </a:endParaRPr>
          </a:p>
        </p:txBody>
      </p:sp>
      <p:pic>
        <p:nvPicPr>
          <p:cNvPr id="39" name="Picture 5">
            <a:extLst>
              <a:ext uri="{FF2B5EF4-FFF2-40B4-BE49-F238E27FC236}">
                <a16:creationId xmlns:a16="http://schemas.microsoft.com/office/drawing/2014/main" id="{159060EC-B768-A544-8EDC-523730734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2434" y="3934898"/>
            <a:ext cx="306657" cy="515132"/>
          </a:xfrm>
          <a:prstGeom prst="rect">
            <a:avLst/>
          </a:prstGeom>
        </p:spPr>
      </p:pic>
      <p:pic>
        <p:nvPicPr>
          <p:cNvPr id="40" name="Picture 28">
            <a:extLst>
              <a:ext uri="{FF2B5EF4-FFF2-40B4-BE49-F238E27FC236}">
                <a16:creationId xmlns:a16="http://schemas.microsoft.com/office/drawing/2014/main" id="{13577A02-4EFA-BC41-AF1A-E6F525DF5A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1409" y="4009092"/>
            <a:ext cx="455392" cy="764982"/>
          </a:xfrm>
          <a:prstGeom prst="rect">
            <a:avLst/>
          </a:prstGeom>
        </p:spPr>
      </p:pic>
      <p:pic>
        <p:nvPicPr>
          <p:cNvPr id="41" name="Picture 30">
            <a:extLst>
              <a:ext uri="{FF2B5EF4-FFF2-40B4-BE49-F238E27FC236}">
                <a16:creationId xmlns:a16="http://schemas.microsoft.com/office/drawing/2014/main" id="{119A3900-A501-8F40-A3EF-53BDDE328E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7707" y="3793200"/>
            <a:ext cx="255465" cy="429139"/>
          </a:xfrm>
          <a:prstGeom prst="rect">
            <a:avLst/>
          </a:prstGeom>
        </p:spPr>
      </p:pic>
      <p:pic>
        <p:nvPicPr>
          <p:cNvPr id="42" name="Picture 31">
            <a:extLst>
              <a:ext uri="{FF2B5EF4-FFF2-40B4-BE49-F238E27FC236}">
                <a16:creationId xmlns:a16="http://schemas.microsoft.com/office/drawing/2014/main" id="{8BE1F599-0198-D440-B68C-876F1BAD33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855" y="3706503"/>
            <a:ext cx="255465" cy="429139"/>
          </a:xfrm>
          <a:prstGeom prst="rect">
            <a:avLst/>
          </a:prstGeom>
        </p:spPr>
      </p:pic>
      <p:pic>
        <p:nvPicPr>
          <p:cNvPr id="43" name="Picture 32">
            <a:extLst>
              <a:ext uri="{FF2B5EF4-FFF2-40B4-BE49-F238E27FC236}">
                <a16:creationId xmlns:a16="http://schemas.microsoft.com/office/drawing/2014/main" id="{338D4703-2FD4-F849-9723-B29B6B5C61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5418" y="4090472"/>
            <a:ext cx="404492" cy="679480"/>
          </a:xfrm>
          <a:prstGeom prst="rect">
            <a:avLst/>
          </a:prstGeom>
        </p:spPr>
      </p:pic>
      <p:pic>
        <p:nvPicPr>
          <p:cNvPr id="44" name="Picture 7">
            <a:extLst>
              <a:ext uri="{FF2B5EF4-FFF2-40B4-BE49-F238E27FC236}">
                <a16:creationId xmlns:a16="http://schemas.microsoft.com/office/drawing/2014/main" id="{E98FBA58-BFF1-AC4D-9CC1-513C3ECDB5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8608" y="3156163"/>
            <a:ext cx="515977" cy="866757"/>
          </a:xfrm>
          <a:prstGeom prst="rect">
            <a:avLst/>
          </a:prstGeom>
        </p:spPr>
      </p:pic>
      <p:pic>
        <p:nvPicPr>
          <p:cNvPr id="45" name="Picture 19">
            <a:extLst>
              <a:ext uri="{FF2B5EF4-FFF2-40B4-BE49-F238E27FC236}">
                <a16:creationId xmlns:a16="http://schemas.microsoft.com/office/drawing/2014/main" id="{E49208D2-CC34-434B-97A1-022516C5FD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07" y="3692486"/>
            <a:ext cx="165269" cy="277624"/>
          </a:xfrm>
          <a:prstGeom prst="rect">
            <a:avLst/>
          </a:prstGeom>
        </p:spPr>
      </p:pic>
      <p:pic>
        <p:nvPicPr>
          <p:cNvPr id="46" name="Picture 21">
            <a:extLst>
              <a:ext uri="{FF2B5EF4-FFF2-40B4-BE49-F238E27FC236}">
                <a16:creationId xmlns:a16="http://schemas.microsoft.com/office/drawing/2014/main" id="{2E4207A4-CABC-DA42-A52E-BCE70056FB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3235" y="3642087"/>
            <a:ext cx="159889" cy="268586"/>
          </a:xfrm>
          <a:prstGeom prst="rect">
            <a:avLst/>
          </a:prstGeom>
        </p:spPr>
      </p:pic>
      <p:sp>
        <p:nvSpPr>
          <p:cNvPr id="47" name="Rectangle 8">
            <a:extLst>
              <a:ext uri="{FF2B5EF4-FFF2-40B4-BE49-F238E27FC236}">
                <a16:creationId xmlns:a16="http://schemas.microsoft.com/office/drawing/2014/main" id="{7E7FBE34-E532-524A-9FC7-DB178E441316}"/>
              </a:ext>
            </a:extLst>
          </p:cNvPr>
          <p:cNvSpPr/>
          <p:nvPr/>
        </p:nvSpPr>
        <p:spPr>
          <a:xfrm>
            <a:off x="372197" y="1243326"/>
            <a:ext cx="4490260" cy="1015663"/>
          </a:xfrm>
          <a:prstGeom prst="rect">
            <a:avLst/>
          </a:prstGeom>
        </p:spPr>
        <p:txBody>
          <a:bodyPr wrap="square">
            <a:spAutoFit/>
          </a:bodyPr>
          <a:lstStyle/>
          <a:p>
            <a:pPr defTabSz="932742"/>
            <a:r>
              <a:rPr lang="ja-JP" altLang="en-US" sz="2000">
                <a:solidFill>
                  <a:srgbClr val="FFFFFF"/>
                </a:solidFill>
                <a:latin typeface="Yu Gothic UI"/>
                <a:ea typeface="Yu Gothic UI"/>
              </a:rPr>
              <a:t>自動販売機は突然故障する場合があります。自動販売機の修理には時間がかかり、売り上げが低下する場合もあります。</a:t>
            </a:r>
            <a:endParaRPr lang="en-US" sz="2000" dirty="0">
              <a:solidFill>
                <a:srgbClr val="FFFFFF"/>
              </a:solidFill>
              <a:latin typeface="Yu Gothic UI"/>
              <a:ea typeface="Yu Gothic UI"/>
            </a:endParaRPr>
          </a:p>
        </p:txBody>
      </p:sp>
      <p:sp>
        <p:nvSpPr>
          <p:cNvPr id="48" name="Rectangle 9">
            <a:extLst>
              <a:ext uri="{FF2B5EF4-FFF2-40B4-BE49-F238E27FC236}">
                <a16:creationId xmlns:a16="http://schemas.microsoft.com/office/drawing/2014/main" id="{32692756-6479-0444-8926-7F27DBE63D25}"/>
              </a:ext>
            </a:extLst>
          </p:cNvPr>
          <p:cNvSpPr/>
          <p:nvPr/>
        </p:nvSpPr>
        <p:spPr>
          <a:xfrm>
            <a:off x="5002306" y="1271377"/>
            <a:ext cx="6946539" cy="707886"/>
          </a:xfrm>
          <a:prstGeom prst="rect">
            <a:avLst/>
          </a:prstGeom>
        </p:spPr>
        <p:txBody>
          <a:bodyPr wrap="square">
            <a:spAutoFit/>
          </a:bodyPr>
          <a:lstStyle/>
          <a:p>
            <a:pPr defTabSz="932742"/>
            <a:r>
              <a:rPr lang="ja-JP" altLang="en-US" sz="2000">
                <a:solidFill>
                  <a:srgbClr val="FFFFFF"/>
                </a:solidFill>
                <a:latin typeface="Yu Gothic UI"/>
                <a:ea typeface="Yu Gothic UI"/>
              </a:rPr>
              <a:t>自動販売機の故障による売り上げ低下を避けるため、機械学習を利用した売り上げを最大化できるメンテナンス方法を考えましょう。</a:t>
            </a:r>
            <a:endParaRPr lang="en-US" sz="2000" dirty="0">
              <a:solidFill>
                <a:srgbClr val="FFFFFF"/>
              </a:solidFill>
              <a:latin typeface="Yu Gothic UI"/>
              <a:ea typeface="Yu Gothic UI"/>
            </a:endParaRPr>
          </a:p>
        </p:txBody>
      </p:sp>
      <p:pic>
        <p:nvPicPr>
          <p:cNvPr id="49" name="Picture 38">
            <a:extLst>
              <a:ext uri="{FF2B5EF4-FFF2-40B4-BE49-F238E27FC236}">
                <a16:creationId xmlns:a16="http://schemas.microsoft.com/office/drawing/2014/main" id="{7DD545A4-1E09-DA44-8D82-391B3FF5E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4728" y="3670572"/>
            <a:ext cx="159889" cy="268586"/>
          </a:xfrm>
          <a:prstGeom prst="rect">
            <a:avLst/>
          </a:prstGeom>
        </p:spPr>
      </p:pic>
      <p:pic>
        <p:nvPicPr>
          <p:cNvPr id="50" name="Picture 17">
            <a:extLst>
              <a:ext uri="{FF2B5EF4-FFF2-40B4-BE49-F238E27FC236}">
                <a16:creationId xmlns:a16="http://schemas.microsoft.com/office/drawing/2014/main" id="{FB58C827-51D4-B740-AE49-198CCD2D5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024" y="3482220"/>
            <a:ext cx="2288040" cy="1239641"/>
          </a:xfrm>
          <a:prstGeom prst="rect">
            <a:avLst/>
          </a:prstGeom>
        </p:spPr>
      </p:pic>
      <p:grpSp>
        <p:nvGrpSpPr>
          <p:cNvPr id="51" name="Group 25">
            <a:extLst>
              <a:ext uri="{FF2B5EF4-FFF2-40B4-BE49-F238E27FC236}">
                <a16:creationId xmlns:a16="http://schemas.microsoft.com/office/drawing/2014/main" id="{9186B79F-8A73-A643-8CDE-04F55A949F66}"/>
              </a:ext>
            </a:extLst>
          </p:cNvPr>
          <p:cNvGrpSpPr/>
          <p:nvPr/>
        </p:nvGrpSpPr>
        <p:grpSpPr>
          <a:xfrm>
            <a:off x="3111197" y="3182023"/>
            <a:ext cx="1242707" cy="1960222"/>
            <a:chOff x="3049605" y="3009971"/>
            <a:chExt cx="1218451" cy="1921961"/>
          </a:xfrm>
        </p:grpSpPr>
        <p:pic>
          <p:nvPicPr>
            <p:cNvPr id="52" name="Picture 11">
              <a:extLst>
                <a:ext uri="{FF2B5EF4-FFF2-40B4-BE49-F238E27FC236}">
                  <a16:creationId xmlns:a16="http://schemas.microsoft.com/office/drawing/2014/main" id="{72C71517-0FAF-E841-81B9-F185BF8AB3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9605" y="3009971"/>
              <a:ext cx="1218451" cy="1921961"/>
            </a:xfrm>
            <a:prstGeom prst="rect">
              <a:avLst/>
            </a:prstGeom>
          </p:spPr>
        </p:pic>
        <p:pic>
          <p:nvPicPr>
            <p:cNvPr id="53" name="Picture 37">
              <a:extLst>
                <a:ext uri="{FF2B5EF4-FFF2-40B4-BE49-F238E27FC236}">
                  <a16:creationId xmlns:a16="http://schemas.microsoft.com/office/drawing/2014/main" id="{2A148F91-A49F-874B-8384-ED46EE2187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7838" y="3522334"/>
              <a:ext cx="646802" cy="730894"/>
            </a:xfrm>
            <a:prstGeom prst="rect">
              <a:avLst/>
            </a:prstGeom>
          </p:spPr>
        </p:pic>
        <p:pic>
          <p:nvPicPr>
            <p:cNvPr id="54" name="Picture 18">
              <a:extLst>
                <a:ext uri="{FF2B5EF4-FFF2-40B4-BE49-F238E27FC236}">
                  <a16:creationId xmlns:a16="http://schemas.microsoft.com/office/drawing/2014/main" id="{A8CB8C37-EBCE-1042-81F6-D6189C9F98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3862" y="3944977"/>
              <a:ext cx="518535" cy="448357"/>
            </a:xfrm>
            <a:prstGeom prst="rect">
              <a:avLst/>
            </a:prstGeom>
          </p:spPr>
        </p:pic>
      </p:grpSp>
      <p:grpSp>
        <p:nvGrpSpPr>
          <p:cNvPr id="55" name="Group 22">
            <a:extLst>
              <a:ext uri="{FF2B5EF4-FFF2-40B4-BE49-F238E27FC236}">
                <a16:creationId xmlns:a16="http://schemas.microsoft.com/office/drawing/2014/main" id="{0C4A8549-E49B-8543-AB5E-327E8635CCF4}"/>
              </a:ext>
            </a:extLst>
          </p:cNvPr>
          <p:cNvGrpSpPr/>
          <p:nvPr/>
        </p:nvGrpSpPr>
        <p:grpSpPr>
          <a:xfrm>
            <a:off x="1981778" y="3259775"/>
            <a:ext cx="1082823" cy="1876799"/>
            <a:chOff x="1942232" y="3086206"/>
            <a:chExt cx="1061688" cy="1840166"/>
          </a:xfrm>
        </p:grpSpPr>
        <p:pic>
          <p:nvPicPr>
            <p:cNvPr id="56" name="Picture 10">
              <a:extLst>
                <a:ext uri="{FF2B5EF4-FFF2-40B4-BE49-F238E27FC236}">
                  <a16:creationId xmlns:a16="http://schemas.microsoft.com/office/drawing/2014/main" id="{4872978A-FE2A-AF44-A32E-C69F64338F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232" y="3086206"/>
              <a:ext cx="1061688" cy="1840166"/>
            </a:xfrm>
            <a:prstGeom prst="rect">
              <a:avLst/>
            </a:prstGeom>
          </p:spPr>
        </p:pic>
        <p:pic>
          <p:nvPicPr>
            <p:cNvPr id="57" name="Picture 33">
              <a:extLst>
                <a:ext uri="{FF2B5EF4-FFF2-40B4-BE49-F238E27FC236}">
                  <a16:creationId xmlns:a16="http://schemas.microsoft.com/office/drawing/2014/main" id="{6F559460-7333-4940-A16B-27ECB87792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1025" y="3169202"/>
              <a:ext cx="646802" cy="730894"/>
            </a:xfrm>
            <a:prstGeom prst="rect">
              <a:avLst/>
            </a:prstGeom>
          </p:spPr>
        </p:pic>
        <p:pic>
          <p:nvPicPr>
            <p:cNvPr id="58" name="Picture 39">
              <a:extLst>
                <a:ext uri="{FF2B5EF4-FFF2-40B4-BE49-F238E27FC236}">
                  <a16:creationId xmlns:a16="http://schemas.microsoft.com/office/drawing/2014/main" id="{518E8669-D11D-584B-B792-F67DAEFE56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940553">
              <a:off x="2212532" y="3931072"/>
              <a:ext cx="518535" cy="448357"/>
            </a:xfrm>
            <a:prstGeom prst="rect">
              <a:avLst/>
            </a:prstGeom>
          </p:spPr>
        </p:pic>
      </p:grpSp>
      <p:grpSp>
        <p:nvGrpSpPr>
          <p:cNvPr id="59" name="Group 20">
            <a:extLst>
              <a:ext uri="{FF2B5EF4-FFF2-40B4-BE49-F238E27FC236}">
                <a16:creationId xmlns:a16="http://schemas.microsoft.com/office/drawing/2014/main" id="{B6D4A5DD-60AA-7B4A-9290-BEDE9D6CE95B}"/>
              </a:ext>
            </a:extLst>
          </p:cNvPr>
          <p:cNvGrpSpPr/>
          <p:nvPr/>
        </p:nvGrpSpPr>
        <p:grpSpPr>
          <a:xfrm>
            <a:off x="804366" y="3223734"/>
            <a:ext cx="1082824" cy="1876799"/>
            <a:chOff x="787801" y="3050869"/>
            <a:chExt cx="1061689" cy="1840166"/>
          </a:xfrm>
        </p:grpSpPr>
        <p:pic>
          <p:nvPicPr>
            <p:cNvPr id="60" name="Picture 2">
              <a:extLst>
                <a:ext uri="{FF2B5EF4-FFF2-40B4-BE49-F238E27FC236}">
                  <a16:creationId xmlns:a16="http://schemas.microsoft.com/office/drawing/2014/main" id="{E1A96DF0-8297-3548-BFE5-24E6835657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7801" y="3050869"/>
              <a:ext cx="1061689" cy="1840166"/>
            </a:xfrm>
            <a:prstGeom prst="rect">
              <a:avLst/>
            </a:prstGeom>
          </p:spPr>
        </p:pic>
        <p:pic>
          <p:nvPicPr>
            <p:cNvPr id="61" name="Picture 29">
              <a:extLst>
                <a:ext uri="{FF2B5EF4-FFF2-40B4-BE49-F238E27FC236}">
                  <a16:creationId xmlns:a16="http://schemas.microsoft.com/office/drawing/2014/main" id="{C5CE8273-1421-B64F-B35A-EC5E15941E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489" y="3710249"/>
              <a:ext cx="646802" cy="730894"/>
            </a:xfrm>
            <a:prstGeom prst="rect">
              <a:avLst/>
            </a:prstGeom>
          </p:spPr>
        </p:pic>
        <p:pic>
          <p:nvPicPr>
            <p:cNvPr id="62" name="Picture 40">
              <a:extLst>
                <a:ext uri="{FF2B5EF4-FFF2-40B4-BE49-F238E27FC236}">
                  <a16:creationId xmlns:a16="http://schemas.microsoft.com/office/drawing/2014/main" id="{01FB7821-2738-9B4A-8E3F-6A0474B8C6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590984">
              <a:off x="980273" y="3817725"/>
              <a:ext cx="518535" cy="448357"/>
            </a:xfrm>
            <a:prstGeom prst="rect">
              <a:avLst/>
            </a:prstGeom>
          </p:spPr>
        </p:pic>
      </p:grpSp>
      <p:sp>
        <p:nvSpPr>
          <p:cNvPr id="63" name="Rectangle 6">
            <a:extLst>
              <a:ext uri="{FF2B5EF4-FFF2-40B4-BE49-F238E27FC236}">
                <a16:creationId xmlns:a16="http://schemas.microsoft.com/office/drawing/2014/main" id="{61FAD7AE-8589-3540-B09E-719813444F4E}"/>
              </a:ext>
            </a:extLst>
          </p:cNvPr>
          <p:cNvSpPr/>
          <p:nvPr/>
        </p:nvSpPr>
        <p:spPr>
          <a:xfrm>
            <a:off x="7945761" y="4830265"/>
            <a:ext cx="3804586" cy="65285"/>
          </a:xfrm>
          <a:prstGeom prst="rect">
            <a:avLst/>
          </a:prstGeom>
          <a:solidFill>
            <a:srgbClr val="FFFFFF">
              <a:lumMod val="85000"/>
            </a:srgbClr>
          </a:solidFill>
          <a:ln w="10795" cap="flat" cmpd="sng" algn="ctr">
            <a:noFill/>
            <a:prstDash val="solid"/>
          </a:ln>
          <a:effectLst/>
        </p:spPr>
        <p:txBody>
          <a:bodyPr wrap="square" rtlCol="0" anchor="ctr">
            <a:noAutofit/>
          </a:bodyPr>
          <a:lstStyle/>
          <a:p>
            <a:pPr algn="ctr">
              <a:defRPr/>
            </a:pPr>
            <a:endParaRPr lang="en-US" sz="1836" kern="0">
              <a:solidFill>
                <a:srgbClr val="505050"/>
              </a:solidFill>
              <a:latin typeface="Yu Gothic UI"/>
              <a:ea typeface="Yu Gothic UI"/>
            </a:endParaRPr>
          </a:p>
        </p:txBody>
      </p:sp>
      <p:pic>
        <p:nvPicPr>
          <p:cNvPr id="64" name="Picture 34">
            <a:extLst>
              <a:ext uri="{FF2B5EF4-FFF2-40B4-BE49-F238E27FC236}">
                <a16:creationId xmlns:a16="http://schemas.microsoft.com/office/drawing/2014/main" id="{0AD0C9E9-70D8-574D-86D6-94AA1D11DA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8100" y="4033182"/>
            <a:ext cx="159889" cy="268586"/>
          </a:xfrm>
          <a:prstGeom prst="rect">
            <a:avLst/>
          </a:prstGeom>
        </p:spPr>
      </p:pic>
    </p:spTree>
    <p:extLst>
      <p:ext uri="{BB962C8B-B14F-4D97-AF65-F5344CB8AC3E}">
        <p14:creationId xmlns:p14="http://schemas.microsoft.com/office/powerpoint/2010/main" val="1136943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018-EC90-4445-9BD7-5BD9206586D2}"/>
              </a:ext>
            </a:extLst>
          </p:cNvPr>
          <p:cNvSpPr>
            <a:spLocks noGrp="1"/>
          </p:cNvSpPr>
          <p:nvPr>
            <p:ph type="title"/>
          </p:nvPr>
        </p:nvSpPr>
        <p:spPr/>
        <p:txBody>
          <a:bodyPr/>
          <a:lstStyle/>
          <a:p>
            <a:r>
              <a:rPr lang="ja-JP" altLang="en-US">
                <a:solidFill>
                  <a:schemeClr val="tx1"/>
                </a:solidFill>
              </a:rPr>
              <a:t>実績データの取得</a:t>
            </a:r>
            <a:endParaRPr lang="en-US" dirty="0">
              <a:solidFill>
                <a:schemeClr val="tx1"/>
              </a:solidFill>
            </a:endParaRPr>
          </a:p>
        </p:txBody>
      </p:sp>
      <p:pic>
        <p:nvPicPr>
          <p:cNvPr id="15" name="図 13">
            <a:extLst>
              <a:ext uri="{FF2B5EF4-FFF2-40B4-BE49-F238E27FC236}">
                <a16:creationId xmlns:a16="http://schemas.microsoft.com/office/drawing/2014/main" id="{25E00B31-711B-404A-A94B-CEC99C1186A5}"/>
              </a:ext>
            </a:extLst>
          </p:cNvPr>
          <p:cNvPicPr>
            <a:picLocks noChangeAspect="1"/>
          </p:cNvPicPr>
          <p:nvPr/>
        </p:nvPicPr>
        <p:blipFill>
          <a:blip r:embed="rId2"/>
          <a:stretch>
            <a:fillRect/>
          </a:stretch>
        </p:blipFill>
        <p:spPr>
          <a:xfrm>
            <a:off x="762498" y="2383674"/>
            <a:ext cx="10610850" cy="4238625"/>
          </a:xfrm>
          <a:prstGeom prst="rect">
            <a:avLst/>
          </a:prstGeom>
        </p:spPr>
      </p:pic>
      <p:sp>
        <p:nvSpPr>
          <p:cNvPr id="16" name="テキスト プレースホルダー 2">
            <a:extLst>
              <a:ext uri="{FF2B5EF4-FFF2-40B4-BE49-F238E27FC236}">
                <a16:creationId xmlns:a16="http://schemas.microsoft.com/office/drawing/2014/main" id="{B6750D56-8E49-F944-BFC9-EB1ACFDBD258}"/>
              </a:ext>
            </a:extLst>
          </p:cNvPr>
          <p:cNvSpPr txBox="1">
            <a:spLocks/>
          </p:cNvSpPr>
          <p:nvPr/>
        </p:nvSpPr>
        <p:spPr>
          <a:xfrm>
            <a:off x="494558" y="1482144"/>
            <a:ext cx="1138106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800">
                <a:solidFill>
                  <a:schemeClr val="tx1"/>
                </a:solidFill>
                <a:latin typeface="Yu Gothic UI"/>
                <a:ea typeface="Yu Gothic UI"/>
              </a:rPr>
              <a:t>本ハンズオン用のデータ</a:t>
            </a:r>
            <a:r>
              <a:rPr lang="en-US" altLang="ja-JP" sz="2800" dirty="0">
                <a:solidFill>
                  <a:schemeClr val="tx1"/>
                </a:solidFill>
                <a:latin typeface="Yu Gothic UI"/>
                <a:ea typeface="Yu Gothic UI"/>
              </a:rPr>
              <a:t>(</a:t>
            </a:r>
            <a:r>
              <a:rPr lang="en-US" altLang="ja-JP" sz="2800" dirty="0" err="1">
                <a:solidFill>
                  <a:schemeClr val="tx1"/>
                </a:solidFill>
                <a:latin typeface="Yu Gothic UI"/>
                <a:ea typeface="Yu Gothic UI"/>
              </a:rPr>
              <a:t>TrainingData.csv</a:t>
            </a:r>
            <a:r>
              <a:rPr lang="en-US" altLang="ja-JP" sz="2800" dirty="0">
                <a:solidFill>
                  <a:schemeClr val="tx1"/>
                </a:solidFill>
                <a:latin typeface="Yu Gothic UI"/>
                <a:ea typeface="Yu Gothic UI"/>
              </a:rPr>
              <a:t>) </a:t>
            </a:r>
            <a:r>
              <a:rPr lang="ja-JP" altLang="en-US" sz="2800">
                <a:solidFill>
                  <a:schemeClr val="tx1"/>
                </a:solidFill>
                <a:latin typeface="Yu Gothic UI"/>
                <a:ea typeface="Yu Gothic UI"/>
              </a:rPr>
              <a:t>を開いてください。</a:t>
            </a:r>
            <a:endParaRPr lang="ja-JP" altLang="ja-JP" sz="2800" dirty="0">
              <a:solidFill>
                <a:schemeClr val="tx1"/>
              </a:solidFill>
              <a:latin typeface="Yu Gothic UI"/>
              <a:ea typeface="Yu Gothic UI"/>
            </a:endParaRPr>
          </a:p>
        </p:txBody>
      </p:sp>
      <p:sp>
        <p:nvSpPr>
          <p:cNvPr id="18" name="角丸四角形 8">
            <a:extLst>
              <a:ext uri="{FF2B5EF4-FFF2-40B4-BE49-F238E27FC236}">
                <a16:creationId xmlns:a16="http://schemas.microsoft.com/office/drawing/2014/main" id="{3328AA85-7500-2041-96A2-966DAA3803CE}"/>
              </a:ext>
            </a:extLst>
          </p:cNvPr>
          <p:cNvSpPr/>
          <p:nvPr/>
        </p:nvSpPr>
        <p:spPr bwMode="auto">
          <a:xfrm>
            <a:off x="4480094" y="3515559"/>
            <a:ext cx="693154" cy="2553697"/>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19" name="角丸四角形 9">
            <a:extLst>
              <a:ext uri="{FF2B5EF4-FFF2-40B4-BE49-F238E27FC236}">
                <a16:creationId xmlns:a16="http://schemas.microsoft.com/office/drawing/2014/main" id="{F5E40BDA-C51F-F24A-A08C-68888CAE8BBE}"/>
              </a:ext>
            </a:extLst>
          </p:cNvPr>
          <p:cNvSpPr/>
          <p:nvPr/>
        </p:nvSpPr>
        <p:spPr bwMode="auto">
          <a:xfrm>
            <a:off x="7928966" y="3515558"/>
            <a:ext cx="791228" cy="2553697"/>
          </a:xfrm>
          <a:prstGeom prst="roundRect">
            <a:avLst>
              <a:gd name="adj" fmla="val 4400"/>
            </a:avLst>
          </a:prstGeom>
          <a:noFill/>
          <a:ln w="50800" cap="flat" cmpd="sng" algn="ctr">
            <a:solidFill>
              <a:srgbClr val="FF39E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20" name="角丸四角形 10">
            <a:extLst>
              <a:ext uri="{FF2B5EF4-FFF2-40B4-BE49-F238E27FC236}">
                <a16:creationId xmlns:a16="http://schemas.microsoft.com/office/drawing/2014/main" id="{E881DA0A-4238-0947-8B9B-474BEDFD97E4}"/>
              </a:ext>
            </a:extLst>
          </p:cNvPr>
          <p:cNvSpPr/>
          <p:nvPr/>
        </p:nvSpPr>
        <p:spPr bwMode="auto">
          <a:xfrm>
            <a:off x="5173248" y="3515557"/>
            <a:ext cx="2755718" cy="2553697"/>
          </a:xfrm>
          <a:prstGeom prst="roundRect">
            <a:avLst>
              <a:gd name="adj" fmla="val 4400"/>
            </a:avLst>
          </a:prstGeom>
          <a:noFill/>
          <a:ln w="50800" cap="flat" cmpd="sng" algn="ctr">
            <a:solidFill>
              <a:srgbClr val="00ABEC"/>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21" name="角丸四角形 11">
            <a:extLst>
              <a:ext uri="{FF2B5EF4-FFF2-40B4-BE49-F238E27FC236}">
                <a16:creationId xmlns:a16="http://schemas.microsoft.com/office/drawing/2014/main" id="{5A7921BD-0C76-BA46-B7F7-7EE34B76490D}"/>
              </a:ext>
            </a:extLst>
          </p:cNvPr>
          <p:cNvSpPr/>
          <p:nvPr/>
        </p:nvSpPr>
        <p:spPr bwMode="auto">
          <a:xfrm>
            <a:off x="9407051" y="3524780"/>
            <a:ext cx="789135" cy="2553697"/>
          </a:xfrm>
          <a:prstGeom prst="roundRect">
            <a:avLst>
              <a:gd name="adj" fmla="val 4400"/>
            </a:avLst>
          </a:prstGeom>
          <a:noFill/>
          <a:ln w="50800" cap="flat" cmpd="sng" algn="ctr">
            <a:solidFill>
              <a:srgbClr val="00ABEC"/>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22" name="四角形吹き出し 12">
            <a:extLst>
              <a:ext uri="{FF2B5EF4-FFF2-40B4-BE49-F238E27FC236}">
                <a16:creationId xmlns:a16="http://schemas.microsoft.com/office/drawing/2014/main" id="{876F6E2E-0E5E-A74F-8102-8AAE9515BE8A}"/>
              </a:ext>
            </a:extLst>
          </p:cNvPr>
          <p:cNvSpPr/>
          <p:nvPr/>
        </p:nvSpPr>
        <p:spPr bwMode="auto">
          <a:xfrm>
            <a:off x="1752718" y="4831594"/>
            <a:ext cx="2092780" cy="612648"/>
          </a:xfrm>
          <a:prstGeom prst="wedgeRectCallout">
            <a:avLst>
              <a:gd name="adj1" fmla="val 77327"/>
              <a:gd name="adj2" fmla="val -72442"/>
            </a:avLst>
          </a:prstGeom>
          <a:solidFill>
            <a:srgbClr val="FFFFFF"/>
          </a:solidFill>
          <a:ln w="1079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1" lang="ja-JP" altLang="en-US" sz="2400" b="1" kern="0">
                <a:solidFill>
                  <a:srgbClr val="505050"/>
                </a:solidFill>
                <a:latin typeface="Yu Gothic UI"/>
                <a:ea typeface="Yu Gothic UI"/>
                <a:cs typeface="Segoe UI" pitchFamily="34" charset="0"/>
              </a:rPr>
              <a:t>故障の状態</a:t>
            </a:r>
          </a:p>
        </p:txBody>
      </p:sp>
      <p:sp>
        <p:nvSpPr>
          <p:cNvPr id="23" name="四角形吹き出し 16">
            <a:extLst>
              <a:ext uri="{FF2B5EF4-FFF2-40B4-BE49-F238E27FC236}">
                <a16:creationId xmlns:a16="http://schemas.microsoft.com/office/drawing/2014/main" id="{73DBD17F-4522-204F-BF62-434A8C25E94A}"/>
              </a:ext>
            </a:extLst>
          </p:cNvPr>
          <p:cNvSpPr/>
          <p:nvPr/>
        </p:nvSpPr>
        <p:spPr bwMode="auto">
          <a:xfrm>
            <a:off x="5697476" y="6243134"/>
            <a:ext cx="2092780" cy="612648"/>
          </a:xfrm>
          <a:prstGeom prst="wedgeRectCallout">
            <a:avLst>
              <a:gd name="adj1" fmla="val 77327"/>
              <a:gd name="adj2" fmla="val -72442"/>
            </a:avLst>
          </a:prstGeom>
          <a:solidFill>
            <a:srgbClr val="FFFFFF"/>
          </a:solidFill>
          <a:ln w="10795" cap="flat" cmpd="sng" algn="ctr">
            <a:solidFill>
              <a:srgbClr val="FF39E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1" lang="ja-JP" altLang="en-US" sz="2400" b="1" kern="0">
                <a:solidFill>
                  <a:srgbClr val="505050"/>
                </a:solidFill>
                <a:latin typeface="Yu Gothic UI"/>
                <a:ea typeface="Yu Gothic UI"/>
                <a:cs typeface="Segoe UI" pitchFamily="34" charset="0"/>
              </a:rPr>
              <a:t>故障の有無</a:t>
            </a:r>
          </a:p>
        </p:txBody>
      </p:sp>
      <p:sp>
        <p:nvSpPr>
          <p:cNvPr id="24" name="フリーフォーム 19">
            <a:extLst>
              <a:ext uri="{FF2B5EF4-FFF2-40B4-BE49-F238E27FC236}">
                <a16:creationId xmlns:a16="http://schemas.microsoft.com/office/drawing/2014/main" id="{3A5D4308-BDBE-6C4E-B369-C494B57657CB}"/>
              </a:ext>
            </a:extLst>
          </p:cNvPr>
          <p:cNvSpPr/>
          <p:nvPr/>
        </p:nvSpPr>
        <p:spPr bwMode="auto">
          <a:xfrm>
            <a:off x="7280862" y="2396069"/>
            <a:ext cx="4883341" cy="1190271"/>
          </a:xfrm>
          <a:custGeom>
            <a:avLst/>
            <a:gdLst>
              <a:gd name="connsiteX0" fmla="*/ 1438959 w 4883341"/>
              <a:gd name="connsiteY0" fmla="*/ 0 h 1190271"/>
              <a:gd name="connsiteX1" fmla="*/ 2013023 w 4883341"/>
              <a:gd name="connsiteY1" fmla="*/ 0 h 1190271"/>
              <a:gd name="connsiteX2" fmla="*/ 2874118 w 4883341"/>
              <a:gd name="connsiteY2" fmla="*/ 0 h 1190271"/>
              <a:gd name="connsiteX3" fmla="*/ 4883341 w 4883341"/>
              <a:gd name="connsiteY3" fmla="*/ 0 h 1190271"/>
              <a:gd name="connsiteX4" fmla="*/ 4883341 w 4883341"/>
              <a:gd name="connsiteY4" fmla="*/ 3682 h 1190271"/>
              <a:gd name="connsiteX5" fmla="*/ 4883341 w 4883341"/>
              <a:gd name="connsiteY5" fmla="*/ 357378 h 1190271"/>
              <a:gd name="connsiteX6" fmla="*/ 4883341 w 4883341"/>
              <a:gd name="connsiteY6" fmla="*/ 361060 h 1190271"/>
              <a:gd name="connsiteX7" fmla="*/ 4883341 w 4883341"/>
              <a:gd name="connsiteY7" fmla="*/ 510540 h 1190271"/>
              <a:gd name="connsiteX8" fmla="*/ 4883341 w 4883341"/>
              <a:gd name="connsiteY8" fmla="*/ 514222 h 1190271"/>
              <a:gd name="connsiteX9" fmla="*/ 4883341 w 4883341"/>
              <a:gd name="connsiteY9" fmla="*/ 612648 h 1190271"/>
              <a:gd name="connsiteX10" fmla="*/ 4883341 w 4883341"/>
              <a:gd name="connsiteY10" fmla="*/ 616330 h 1190271"/>
              <a:gd name="connsiteX11" fmla="*/ 2874118 w 4883341"/>
              <a:gd name="connsiteY11" fmla="*/ 616330 h 1190271"/>
              <a:gd name="connsiteX12" fmla="*/ 2492664 w 4883341"/>
              <a:gd name="connsiteY12" fmla="*/ 1181424 h 1190271"/>
              <a:gd name="connsiteX13" fmla="*/ 2135836 w 4883341"/>
              <a:gd name="connsiteY13" fmla="*/ 761024 h 1190271"/>
              <a:gd name="connsiteX14" fmla="*/ 0 w 4883341"/>
              <a:gd name="connsiteY14" fmla="*/ 1190271 h 1190271"/>
              <a:gd name="connsiteX15" fmla="*/ 2000191 w 4883341"/>
              <a:gd name="connsiteY15" fmla="*/ 616330 h 1190271"/>
              <a:gd name="connsiteX16" fmla="*/ 1438959 w 4883341"/>
              <a:gd name="connsiteY16" fmla="*/ 616330 h 1190271"/>
              <a:gd name="connsiteX17" fmla="*/ 1438959 w 4883341"/>
              <a:gd name="connsiteY17" fmla="*/ 612648 h 1190271"/>
              <a:gd name="connsiteX18" fmla="*/ 1438959 w 4883341"/>
              <a:gd name="connsiteY18" fmla="*/ 514222 h 1190271"/>
              <a:gd name="connsiteX19" fmla="*/ 1438959 w 4883341"/>
              <a:gd name="connsiteY19" fmla="*/ 510540 h 1190271"/>
              <a:gd name="connsiteX20" fmla="*/ 1438959 w 4883341"/>
              <a:gd name="connsiteY20" fmla="*/ 361060 h 1190271"/>
              <a:gd name="connsiteX21" fmla="*/ 1438959 w 4883341"/>
              <a:gd name="connsiteY21" fmla="*/ 357378 h 1190271"/>
              <a:gd name="connsiteX22" fmla="*/ 1438959 w 4883341"/>
              <a:gd name="connsiteY22" fmla="*/ 3682 h 119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3341" h="1190271">
                <a:moveTo>
                  <a:pt x="1438959" y="0"/>
                </a:moveTo>
                <a:lnTo>
                  <a:pt x="2013023" y="0"/>
                </a:lnTo>
                <a:lnTo>
                  <a:pt x="2874118" y="0"/>
                </a:lnTo>
                <a:lnTo>
                  <a:pt x="4883341" y="0"/>
                </a:lnTo>
                <a:lnTo>
                  <a:pt x="4883341" y="3682"/>
                </a:lnTo>
                <a:lnTo>
                  <a:pt x="4883341" y="357378"/>
                </a:lnTo>
                <a:lnTo>
                  <a:pt x="4883341" y="361060"/>
                </a:lnTo>
                <a:lnTo>
                  <a:pt x="4883341" y="510540"/>
                </a:lnTo>
                <a:lnTo>
                  <a:pt x="4883341" y="514222"/>
                </a:lnTo>
                <a:lnTo>
                  <a:pt x="4883341" y="612648"/>
                </a:lnTo>
                <a:lnTo>
                  <a:pt x="4883341" y="616330"/>
                </a:lnTo>
                <a:lnTo>
                  <a:pt x="2874118" y="616330"/>
                </a:lnTo>
                <a:lnTo>
                  <a:pt x="2492664" y="1181424"/>
                </a:lnTo>
                <a:lnTo>
                  <a:pt x="2135836" y="761024"/>
                </a:lnTo>
                <a:lnTo>
                  <a:pt x="0" y="1190271"/>
                </a:lnTo>
                <a:lnTo>
                  <a:pt x="2000191" y="616330"/>
                </a:lnTo>
                <a:lnTo>
                  <a:pt x="1438959" y="616330"/>
                </a:lnTo>
                <a:lnTo>
                  <a:pt x="1438959" y="612648"/>
                </a:lnTo>
                <a:lnTo>
                  <a:pt x="1438959" y="514222"/>
                </a:lnTo>
                <a:lnTo>
                  <a:pt x="1438959" y="510540"/>
                </a:lnTo>
                <a:lnTo>
                  <a:pt x="1438959" y="361060"/>
                </a:lnTo>
                <a:lnTo>
                  <a:pt x="1438959" y="357378"/>
                </a:lnTo>
                <a:lnTo>
                  <a:pt x="1438959" y="3682"/>
                </a:lnTo>
                <a:close/>
              </a:path>
            </a:pathLst>
          </a:custGeom>
          <a:solidFill>
            <a:srgbClr val="FFFFFF"/>
          </a:solidFill>
          <a:ln w="10795" cap="flat" cmpd="sng" algn="ctr">
            <a:solidFill>
              <a:srgbClr val="00ABE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defRPr/>
            </a:pPr>
            <a:r>
              <a:rPr kumimoji="1" lang="ja-JP" altLang="en-US" sz="2400" b="1" kern="0">
                <a:solidFill>
                  <a:srgbClr val="505050"/>
                </a:solidFill>
                <a:latin typeface="Yu Gothic UI"/>
                <a:ea typeface="Yu Gothic UI"/>
                <a:cs typeface="Segoe UI" pitchFamily="34" charset="0"/>
              </a:rPr>
              <a:t>自動販売機の計器情報</a:t>
            </a:r>
          </a:p>
        </p:txBody>
      </p:sp>
    </p:spTree>
    <p:extLst>
      <p:ext uri="{BB962C8B-B14F-4D97-AF65-F5344CB8AC3E}">
        <p14:creationId xmlns:p14="http://schemas.microsoft.com/office/powerpoint/2010/main" val="15841050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113F-E209-1140-AA16-C5315EB41C41}"/>
              </a:ext>
            </a:extLst>
          </p:cNvPr>
          <p:cNvSpPr>
            <a:spLocks noGrp="1"/>
          </p:cNvSpPr>
          <p:nvPr>
            <p:ph type="title"/>
          </p:nvPr>
        </p:nvSpPr>
        <p:spPr/>
        <p:txBody>
          <a:bodyPr/>
          <a:lstStyle/>
          <a:p>
            <a:r>
              <a:rPr lang="en-US" dirty="0">
                <a:solidFill>
                  <a:schemeClr val="tx1"/>
                </a:solidFill>
              </a:rPr>
              <a:t>Azure ML Studio </a:t>
            </a:r>
            <a:r>
              <a:rPr lang="ja-JP" altLang="en-US">
                <a:solidFill>
                  <a:schemeClr val="tx1"/>
                </a:solidFill>
              </a:rPr>
              <a:t>にデータ登録</a:t>
            </a:r>
            <a:r>
              <a:rPr lang="en-US" altLang="ja-JP" dirty="0">
                <a:solidFill>
                  <a:schemeClr val="tx1"/>
                </a:solidFill>
              </a:rPr>
              <a:t> (1/2)</a:t>
            </a:r>
            <a:endParaRPr lang="en-US" dirty="0">
              <a:solidFill>
                <a:schemeClr val="tx1"/>
              </a:solidFill>
            </a:endParaRPr>
          </a:p>
        </p:txBody>
      </p:sp>
      <p:sp>
        <p:nvSpPr>
          <p:cNvPr id="27" name="テキスト プレースホルダー 2">
            <a:extLst>
              <a:ext uri="{FF2B5EF4-FFF2-40B4-BE49-F238E27FC236}">
                <a16:creationId xmlns:a16="http://schemas.microsoft.com/office/drawing/2014/main" id="{230D618C-A09E-EE46-968F-ED115D7BCB94}"/>
              </a:ext>
            </a:extLst>
          </p:cNvPr>
          <p:cNvSpPr txBox="1">
            <a:spLocks/>
          </p:cNvSpPr>
          <p:nvPr/>
        </p:nvSpPr>
        <p:spPr>
          <a:xfrm>
            <a:off x="274639" y="1482144"/>
            <a:ext cx="11917361"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800">
                <a:solidFill>
                  <a:schemeClr val="tx1"/>
                </a:solidFill>
                <a:latin typeface="Yu Gothic UI"/>
                <a:ea typeface="Yu Gothic UI"/>
              </a:rPr>
              <a:t>画面左下から</a:t>
            </a:r>
            <a:r>
              <a:rPr lang="en-US" altLang="ja-JP" sz="2800" b="1" dirty="0">
                <a:solidFill>
                  <a:schemeClr val="tx1"/>
                </a:solidFill>
                <a:latin typeface="Yu Gothic UI"/>
                <a:ea typeface="Yu Gothic UI"/>
              </a:rPr>
              <a:t>[NEW]</a:t>
            </a:r>
            <a:r>
              <a:rPr lang="en-US" altLang="ja-JP" sz="2800" dirty="0">
                <a:solidFill>
                  <a:schemeClr val="tx1"/>
                </a:solidFill>
                <a:latin typeface="Yu Gothic UI"/>
                <a:ea typeface="Yu Gothic UI"/>
              </a:rPr>
              <a:t>-</a:t>
            </a:r>
            <a:r>
              <a:rPr lang="en-US" altLang="ja-JP" sz="2800" b="1" dirty="0">
                <a:solidFill>
                  <a:schemeClr val="tx1"/>
                </a:solidFill>
                <a:latin typeface="Yu Gothic UI"/>
                <a:ea typeface="Yu Gothic UI"/>
              </a:rPr>
              <a:t>[DATASET]</a:t>
            </a:r>
            <a:r>
              <a:rPr lang="en-US" altLang="ja-JP" sz="2800" dirty="0">
                <a:solidFill>
                  <a:schemeClr val="tx1"/>
                </a:solidFill>
                <a:latin typeface="Yu Gothic UI"/>
                <a:ea typeface="Yu Gothic UI"/>
              </a:rPr>
              <a:t>-</a:t>
            </a:r>
            <a:r>
              <a:rPr lang="en-US" altLang="ja-JP" sz="2800" b="1" dirty="0">
                <a:solidFill>
                  <a:schemeClr val="tx1"/>
                </a:solidFill>
                <a:latin typeface="Yu Gothic UI"/>
                <a:ea typeface="Yu Gothic UI"/>
              </a:rPr>
              <a:t>[FROM LOCAL FILE]</a:t>
            </a:r>
            <a:r>
              <a:rPr lang="en-US" altLang="ja-JP" sz="2800" dirty="0">
                <a:solidFill>
                  <a:schemeClr val="tx1"/>
                </a:solidFill>
                <a:latin typeface="Yu Gothic UI"/>
                <a:ea typeface="Yu Gothic UI"/>
              </a:rPr>
              <a:t> </a:t>
            </a:r>
            <a:r>
              <a:rPr lang="ja-JP" altLang="en-US" sz="2800">
                <a:solidFill>
                  <a:schemeClr val="tx1"/>
                </a:solidFill>
                <a:latin typeface="Yu Gothic UI"/>
                <a:ea typeface="Yu Gothic UI"/>
              </a:rPr>
              <a:t>を選択し、</a:t>
            </a:r>
            <a:r>
              <a:rPr lang="en-US" altLang="ja-JP" sz="2800" dirty="0">
                <a:solidFill>
                  <a:schemeClr val="tx1"/>
                </a:solidFill>
                <a:latin typeface="Yu Gothic UI"/>
                <a:ea typeface="Yu Gothic UI"/>
              </a:rPr>
              <a:t>CSV </a:t>
            </a:r>
            <a:r>
              <a:rPr lang="ja-JP" altLang="en-US" sz="2800">
                <a:solidFill>
                  <a:schemeClr val="tx1"/>
                </a:solidFill>
                <a:latin typeface="Yu Gothic UI"/>
                <a:ea typeface="Yu Gothic UI"/>
              </a:rPr>
              <a:t>ファイルをアップロードしてください。</a:t>
            </a:r>
            <a:endParaRPr lang="ja-JP" altLang="ja-JP" sz="2800">
              <a:solidFill>
                <a:schemeClr val="tx1"/>
              </a:solidFill>
              <a:latin typeface="Yu Gothic UI"/>
              <a:ea typeface="Yu Gothic UI"/>
            </a:endParaRPr>
          </a:p>
        </p:txBody>
      </p:sp>
      <p:pic>
        <p:nvPicPr>
          <p:cNvPr id="28" name="図 12">
            <a:extLst>
              <a:ext uri="{FF2B5EF4-FFF2-40B4-BE49-F238E27FC236}">
                <a16:creationId xmlns:a16="http://schemas.microsoft.com/office/drawing/2014/main" id="{6997D204-F58A-C149-92F1-2A004C11DD12}"/>
              </a:ext>
            </a:extLst>
          </p:cNvPr>
          <p:cNvPicPr>
            <a:picLocks noChangeAspect="1"/>
          </p:cNvPicPr>
          <p:nvPr/>
        </p:nvPicPr>
        <p:blipFill>
          <a:blip r:embed="rId2"/>
          <a:stretch>
            <a:fillRect/>
          </a:stretch>
        </p:blipFill>
        <p:spPr>
          <a:xfrm>
            <a:off x="470870" y="3417089"/>
            <a:ext cx="5081452" cy="2418691"/>
          </a:xfrm>
          <a:prstGeom prst="rect">
            <a:avLst/>
          </a:prstGeom>
        </p:spPr>
      </p:pic>
      <p:pic>
        <p:nvPicPr>
          <p:cNvPr id="29" name="図 13">
            <a:extLst>
              <a:ext uri="{FF2B5EF4-FFF2-40B4-BE49-F238E27FC236}">
                <a16:creationId xmlns:a16="http://schemas.microsoft.com/office/drawing/2014/main" id="{498FD048-8F21-924D-A25D-A01D2AE92CF9}"/>
              </a:ext>
            </a:extLst>
          </p:cNvPr>
          <p:cNvPicPr>
            <a:picLocks noChangeAspect="1"/>
          </p:cNvPicPr>
          <p:nvPr/>
        </p:nvPicPr>
        <p:blipFill>
          <a:blip r:embed="rId3"/>
          <a:stretch>
            <a:fillRect/>
          </a:stretch>
        </p:blipFill>
        <p:spPr>
          <a:xfrm>
            <a:off x="6174916" y="2429070"/>
            <a:ext cx="4671709" cy="4394730"/>
          </a:xfrm>
          <a:prstGeom prst="rect">
            <a:avLst/>
          </a:prstGeom>
        </p:spPr>
      </p:pic>
      <p:sp>
        <p:nvSpPr>
          <p:cNvPr id="30" name="正方形/長方形 14">
            <a:extLst>
              <a:ext uri="{FF2B5EF4-FFF2-40B4-BE49-F238E27FC236}">
                <a16:creationId xmlns:a16="http://schemas.microsoft.com/office/drawing/2014/main" id="{11F4C4F3-000E-0A48-826C-C486D91E4ACB}"/>
              </a:ext>
            </a:extLst>
          </p:cNvPr>
          <p:cNvSpPr/>
          <p:nvPr/>
        </p:nvSpPr>
        <p:spPr bwMode="auto">
          <a:xfrm>
            <a:off x="6513488" y="3535430"/>
            <a:ext cx="2353901" cy="14283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31" name="角丸四角形 16">
            <a:extLst>
              <a:ext uri="{FF2B5EF4-FFF2-40B4-BE49-F238E27FC236}">
                <a16:creationId xmlns:a16="http://schemas.microsoft.com/office/drawing/2014/main" id="{0A29C611-CD65-084D-A0DA-1AB7F78FA5E0}"/>
              </a:ext>
            </a:extLst>
          </p:cNvPr>
          <p:cNvSpPr/>
          <p:nvPr/>
        </p:nvSpPr>
        <p:spPr bwMode="auto">
          <a:xfrm>
            <a:off x="6408188" y="4570322"/>
            <a:ext cx="3148256" cy="523508"/>
          </a:xfrm>
          <a:prstGeom prst="roundRect">
            <a:avLst>
              <a:gd name="adj" fmla="val 4400"/>
            </a:avLst>
          </a:prstGeom>
          <a:noFill/>
          <a:ln w="50800" cap="flat" cmpd="sng" algn="ctr">
            <a:solidFill>
              <a:srgbClr val="FF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
        <p:nvSpPr>
          <p:cNvPr id="32" name="四角形吹き出し 17">
            <a:extLst>
              <a:ext uri="{FF2B5EF4-FFF2-40B4-BE49-F238E27FC236}">
                <a16:creationId xmlns:a16="http://schemas.microsoft.com/office/drawing/2014/main" id="{4710F34B-0D7A-9B4E-A4C1-EC099FF144FF}"/>
              </a:ext>
            </a:extLst>
          </p:cNvPr>
          <p:cNvSpPr/>
          <p:nvPr/>
        </p:nvSpPr>
        <p:spPr bwMode="auto">
          <a:xfrm>
            <a:off x="6027165" y="5526172"/>
            <a:ext cx="4030006" cy="1270303"/>
          </a:xfrm>
          <a:prstGeom prst="wedgeRectCallout">
            <a:avLst>
              <a:gd name="adj1" fmla="val -19576"/>
              <a:gd name="adj2" fmla="val -81863"/>
            </a:avLst>
          </a:prstGeom>
          <a:solidFill>
            <a:srgbClr val="FFFFFF"/>
          </a:solidFill>
          <a:ln w="1079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kumimoji="1" lang="ja-JP" altLang="en-US" sz="2400" kern="0">
                <a:solidFill>
                  <a:srgbClr val="505050"/>
                </a:solidFill>
                <a:latin typeface="Yu Gothic UI"/>
                <a:ea typeface="Yu Gothic UI"/>
                <a:cs typeface="Segoe UI" pitchFamily="34" charset="0"/>
              </a:rPr>
              <a:t>タイトル行ありの</a:t>
            </a:r>
            <a:r>
              <a:rPr kumimoji="1" lang="en-US" altLang="ja-JP" sz="2400" kern="0" dirty="0">
                <a:solidFill>
                  <a:srgbClr val="505050"/>
                </a:solidFill>
                <a:latin typeface="Yu Gothic UI"/>
                <a:ea typeface="Yu Gothic UI"/>
                <a:cs typeface="Segoe UI" pitchFamily="34" charset="0"/>
              </a:rPr>
              <a:t>CSV</a:t>
            </a:r>
          </a:p>
          <a:p>
            <a:pPr defTabSz="932472" fontAlgn="base">
              <a:lnSpc>
                <a:spcPct val="90000"/>
              </a:lnSpc>
              <a:spcBef>
                <a:spcPct val="0"/>
              </a:spcBef>
              <a:spcAft>
                <a:spcPct val="0"/>
              </a:spcAft>
              <a:defRPr/>
            </a:pPr>
            <a:r>
              <a:rPr kumimoji="1" lang="ja-JP" altLang="en-US" sz="2400" kern="0">
                <a:solidFill>
                  <a:srgbClr val="505050"/>
                </a:solidFill>
                <a:latin typeface="Yu Gothic UI"/>
                <a:ea typeface="Yu Gothic UI"/>
                <a:cs typeface="Segoe UI" pitchFamily="34" charset="0"/>
              </a:rPr>
              <a:t>ファイルを選択</a:t>
            </a:r>
            <a:endParaRPr kumimoji="1" lang="en-US" altLang="ja-JP" sz="2400" kern="0" dirty="0">
              <a:solidFill>
                <a:srgbClr val="505050"/>
              </a:solidFill>
              <a:latin typeface="Yu Gothic UI"/>
              <a:ea typeface="Yu Gothic UI"/>
              <a:cs typeface="Segoe UI" pitchFamily="34" charset="0"/>
            </a:endParaRPr>
          </a:p>
          <a:p>
            <a:pPr defTabSz="932472" fontAlgn="base">
              <a:lnSpc>
                <a:spcPct val="90000"/>
              </a:lnSpc>
              <a:spcBef>
                <a:spcPct val="0"/>
              </a:spcBef>
              <a:spcAft>
                <a:spcPct val="0"/>
              </a:spcAft>
              <a:defRPr/>
            </a:pPr>
            <a:r>
              <a:rPr kumimoji="1" lang="en-US" altLang="ja-JP" sz="1600" kern="0" dirty="0">
                <a:solidFill>
                  <a:srgbClr val="505050"/>
                </a:solidFill>
                <a:latin typeface="Yu Gothic UI"/>
                <a:ea typeface="Yu Gothic UI"/>
                <a:cs typeface="Segoe UI" pitchFamily="34" charset="0"/>
              </a:rPr>
              <a:t>※</a:t>
            </a:r>
            <a:r>
              <a:rPr kumimoji="1" lang="ja-JP" altLang="en-US" sz="1600" kern="0">
                <a:solidFill>
                  <a:srgbClr val="505050"/>
                </a:solidFill>
                <a:latin typeface="Yu Gothic UI"/>
                <a:ea typeface="Yu Gothic UI"/>
                <a:cs typeface="Segoe UI" pitchFamily="34" charset="0"/>
              </a:rPr>
              <a:t>日本語を利用する場合は </a:t>
            </a:r>
            <a:r>
              <a:rPr kumimoji="1" lang="en-US" altLang="ja-JP" sz="1600" kern="0" dirty="0">
                <a:solidFill>
                  <a:srgbClr val="505050"/>
                </a:solidFill>
                <a:latin typeface="Yu Gothic UI"/>
                <a:ea typeface="Yu Gothic UI"/>
                <a:cs typeface="Segoe UI" pitchFamily="34" charset="0"/>
              </a:rPr>
              <a:t>UTF-8 </a:t>
            </a:r>
            <a:r>
              <a:rPr kumimoji="1" lang="ja-JP" altLang="en-US" sz="1600" kern="0">
                <a:solidFill>
                  <a:srgbClr val="505050"/>
                </a:solidFill>
                <a:latin typeface="Yu Gothic UI"/>
                <a:ea typeface="Yu Gothic UI"/>
                <a:cs typeface="Segoe UI" pitchFamily="34" charset="0"/>
              </a:rPr>
              <a:t>形式</a:t>
            </a:r>
            <a:endParaRPr kumimoji="1" lang="en-US" altLang="ja-JP" sz="1600" kern="0" dirty="0">
              <a:solidFill>
                <a:srgbClr val="505050"/>
              </a:solidFill>
              <a:latin typeface="Yu Gothic UI"/>
              <a:ea typeface="Yu Gothic UI"/>
              <a:cs typeface="Segoe UI" pitchFamily="34" charset="0"/>
            </a:endParaRPr>
          </a:p>
          <a:p>
            <a:pPr defTabSz="932472" fontAlgn="base">
              <a:lnSpc>
                <a:spcPct val="90000"/>
              </a:lnSpc>
              <a:spcBef>
                <a:spcPct val="0"/>
              </a:spcBef>
              <a:spcAft>
                <a:spcPct val="0"/>
              </a:spcAft>
              <a:defRPr/>
            </a:pPr>
            <a:r>
              <a:rPr kumimoji="1" lang="ja-JP" altLang="en-US" sz="1600" kern="0">
                <a:solidFill>
                  <a:srgbClr val="505050"/>
                </a:solidFill>
                <a:latin typeface="Yu Gothic UI"/>
                <a:ea typeface="Yu Gothic UI"/>
                <a:cs typeface="Segoe UI" pitchFamily="34" charset="0"/>
              </a:rPr>
              <a:t>　で保存する必要があります</a:t>
            </a:r>
            <a:endParaRPr kumimoji="1" lang="ja-JP" altLang="en-US" sz="2400" kern="0">
              <a:solidFill>
                <a:srgbClr val="505050"/>
              </a:solidFill>
              <a:latin typeface="Yu Gothic UI"/>
              <a:ea typeface="Yu Gothic UI"/>
              <a:cs typeface="Segoe UI" pitchFamily="34" charset="0"/>
            </a:endParaRPr>
          </a:p>
        </p:txBody>
      </p:sp>
      <p:sp>
        <p:nvSpPr>
          <p:cNvPr id="33" name="テキスト ボックス 17">
            <a:extLst>
              <a:ext uri="{FF2B5EF4-FFF2-40B4-BE49-F238E27FC236}">
                <a16:creationId xmlns:a16="http://schemas.microsoft.com/office/drawing/2014/main" id="{CB169F88-7F5B-DD49-B9BB-A1035E1050E6}"/>
              </a:ext>
            </a:extLst>
          </p:cNvPr>
          <p:cNvSpPr txBox="1"/>
          <p:nvPr/>
        </p:nvSpPr>
        <p:spPr>
          <a:xfrm>
            <a:off x="960521" y="3012210"/>
            <a:ext cx="3722814" cy="517065"/>
          </a:xfrm>
          <a:prstGeom prst="rect">
            <a:avLst/>
          </a:prstGeom>
          <a:noFill/>
        </p:spPr>
        <p:txBody>
          <a:bodyPr wrap="none" lIns="182880" tIns="146304" rIns="182880" bIns="146304" rtlCol="0">
            <a:spAutoFit/>
          </a:bodyPr>
          <a:lstStyle/>
          <a:p>
            <a:pPr defTabSz="932742">
              <a:lnSpc>
                <a:spcPct val="90000"/>
              </a:lnSpc>
              <a:spcAft>
                <a:spcPts val="600"/>
              </a:spcAft>
            </a:pPr>
            <a:r>
              <a:rPr kumimoji="1" lang="en-US" altLang="ja-JP" sz="1600" u="sng">
                <a:gradFill>
                  <a:gsLst>
                    <a:gs pos="2917">
                      <a:srgbClr val="505050"/>
                    </a:gs>
                    <a:gs pos="30000">
                      <a:srgbClr val="505050"/>
                    </a:gs>
                  </a:gsLst>
                  <a:lin ang="5400000" scaled="0"/>
                </a:gradFill>
                <a:latin typeface="Yu Gothic UI"/>
                <a:ea typeface="Yu Gothic UI"/>
              </a:rPr>
              <a:t>Machine</a:t>
            </a:r>
            <a:r>
              <a:rPr kumimoji="1" lang="ja-JP" altLang="en-US" sz="1600" u="sng">
                <a:gradFill>
                  <a:gsLst>
                    <a:gs pos="2917">
                      <a:srgbClr val="505050"/>
                    </a:gs>
                    <a:gs pos="30000">
                      <a:srgbClr val="505050"/>
                    </a:gs>
                  </a:gsLst>
                  <a:lin ang="5400000" scaled="0"/>
                </a:gradFill>
                <a:latin typeface="Yu Gothic UI"/>
                <a:ea typeface="Yu Gothic UI"/>
              </a:rPr>
              <a:t> </a:t>
            </a:r>
            <a:r>
              <a:rPr kumimoji="1" lang="en-US" altLang="ja-JP" sz="1600" u="sng">
                <a:gradFill>
                  <a:gsLst>
                    <a:gs pos="2917">
                      <a:srgbClr val="505050"/>
                    </a:gs>
                    <a:gs pos="30000">
                      <a:srgbClr val="505050"/>
                    </a:gs>
                  </a:gsLst>
                  <a:lin ang="5400000" scaled="0"/>
                </a:gradFill>
                <a:latin typeface="Yu Gothic UI"/>
                <a:ea typeface="Yu Gothic UI"/>
              </a:rPr>
              <a:t>Learning</a:t>
            </a:r>
            <a:r>
              <a:rPr kumimoji="1" lang="ja-JP" altLang="en-US" sz="1600" u="sng">
                <a:gradFill>
                  <a:gsLst>
                    <a:gs pos="2917">
                      <a:srgbClr val="505050"/>
                    </a:gs>
                    <a:gs pos="30000">
                      <a:srgbClr val="505050"/>
                    </a:gs>
                  </a:gsLst>
                  <a:lin ang="5400000" scaled="0"/>
                </a:gradFill>
                <a:latin typeface="Yu Gothic UI"/>
                <a:ea typeface="Yu Gothic UI"/>
              </a:rPr>
              <a:t> </a:t>
            </a:r>
            <a:r>
              <a:rPr kumimoji="1" lang="en-US" altLang="ja-JP" sz="1600" u="sng">
                <a:gradFill>
                  <a:gsLst>
                    <a:gs pos="2917">
                      <a:srgbClr val="505050"/>
                    </a:gs>
                    <a:gs pos="30000">
                      <a:srgbClr val="505050"/>
                    </a:gs>
                  </a:gsLst>
                  <a:lin ang="5400000" scaled="0"/>
                </a:gradFill>
                <a:latin typeface="Yu Gothic UI"/>
                <a:ea typeface="Yu Gothic UI"/>
              </a:rPr>
              <a:t>Studio</a:t>
            </a:r>
            <a:r>
              <a:rPr kumimoji="1" lang="ja-JP" altLang="en-US" sz="1600" u="sng">
                <a:gradFill>
                  <a:gsLst>
                    <a:gs pos="2917">
                      <a:srgbClr val="505050"/>
                    </a:gs>
                    <a:gs pos="30000">
                      <a:srgbClr val="505050"/>
                    </a:gs>
                  </a:gsLst>
                  <a:lin ang="5400000" scaled="0"/>
                </a:gradFill>
                <a:latin typeface="Yu Gothic UI"/>
                <a:ea typeface="Yu Gothic UI"/>
              </a:rPr>
              <a:t> ワークスペース</a:t>
            </a:r>
          </a:p>
        </p:txBody>
      </p:sp>
      <p:sp>
        <p:nvSpPr>
          <p:cNvPr id="34" name="正方形/長方形 18">
            <a:extLst>
              <a:ext uri="{FF2B5EF4-FFF2-40B4-BE49-F238E27FC236}">
                <a16:creationId xmlns:a16="http://schemas.microsoft.com/office/drawing/2014/main" id="{B74A1534-3EC6-634C-88ED-7028D35A1EFF}"/>
              </a:ext>
            </a:extLst>
          </p:cNvPr>
          <p:cNvSpPr/>
          <p:nvPr/>
        </p:nvSpPr>
        <p:spPr bwMode="auto">
          <a:xfrm>
            <a:off x="445747" y="5585988"/>
            <a:ext cx="469508" cy="316871"/>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kumimoji="1" lang="ja-JP" altLang="en-US" sz="2400" kern="0" err="1">
              <a:gradFill>
                <a:gsLst>
                  <a:gs pos="0">
                    <a:srgbClr val="FFFFFF"/>
                  </a:gs>
                  <a:gs pos="100000">
                    <a:srgbClr val="FFFFFF"/>
                  </a:gs>
                </a:gsLst>
                <a:lin ang="5400000" scaled="0"/>
              </a:gradFill>
              <a:latin typeface="Yu Gothic UI"/>
              <a:ea typeface="Yu Gothic UI"/>
              <a:cs typeface="Segoe UI" pitchFamily="34" charset="0"/>
            </a:endParaRPr>
          </a:p>
        </p:txBody>
      </p:sp>
    </p:spTree>
    <p:extLst>
      <p:ext uri="{BB962C8B-B14F-4D97-AF65-F5344CB8AC3E}">
        <p14:creationId xmlns:p14="http://schemas.microsoft.com/office/powerpoint/2010/main" val="36767253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D365-BC11-B047-AE0A-400274ADD303}"/>
              </a:ext>
            </a:extLst>
          </p:cNvPr>
          <p:cNvSpPr>
            <a:spLocks noGrp="1"/>
          </p:cNvSpPr>
          <p:nvPr>
            <p:ph type="title"/>
          </p:nvPr>
        </p:nvSpPr>
        <p:spPr/>
        <p:txBody>
          <a:bodyPr/>
          <a:lstStyle/>
          <a:p>
            <a:r>
              <a:rPr lang="en-US" dirty="0">
                <a:solidFill>
                  <a:schemeClr val="tx1"/>
                </a:solidFill>
              </a:rPr>
              <a:t>Azure ML Studio </a:t>
            </a:r>
            <a:r>
              <a:rPr lang="ja-JP" altLang="en-US">
                <a:solidFill>
                  <a:schemeClr val="tx1"/>
                </a:solidFill>
              </a:rPr>
              <a:t>にデータ登録</a:t>
            </a:r>
            <a:r>
              <a:rPr lang="en-US" altLang="ja-JP" dirty="0">
                <a:solidFill>
                  <a:schemeClr val="tx1"/>
                </a:solidFill>
              </a:rPr>
              <a:t> (2/2)</a:t>
            </a:r>
            <a:endParaRPr lang="en-US" dirty="0">
              <a:solidFill>
                <a:schemeClr val="tx1"/>
              </a:solidFill>
            </a:endParaRPr>
          </a:p>
        </p:txBody>
      </p:sp>
      <p:sp>
        <p:nvSpPr>
          <p:cNvPr id="5" name="テキスト プレースホルダー 2">
            <a:extLst>
              <a:ext uri="{FF2B5EF4-FFF2-40B4-BE49-F238E27FC236}">
                <a16:creationId xmlns:a16="http://schemas.microsoft.com/office/drawing/2014/main" id="{DDB62F31-6FB6-6D4B-8A5B-BE9D3016B994}"/>
              </a:ext>
            </a:extLst>
          </p:cNvPr>
          <p:cNvSpPr txBox="1">
            <a:spLocks/>
          </p:cNvSpPr>
          <p:nvPr/>
        </p:nvSpPr>
        <p:spPr>
          <a:xfrm>
            <a:off x="274639" y="1482144"/>
            <a:ext cx="7821397" cy="5315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ja-JP" altLang="en-US" sz="2800">
                <a:solidFill>
                  <a:schemeClr val="tx1"/>
                </a:solidFill>
                <a:latin typeface="Yu Gothic UI"/>
                <a:ea typeface="Yu Gothic UI"/>
              </a:rPr>
              <a:t>以下の画面が表示されればデータの登録は完了です。</a:t>
            </a:r>
            <a:endParaRPr lang="ja-JP" altLang="ja-JP" sz="2800">
              <a:solidFill>
                <a:schemeClr val="tx1"/>
              </a:solidFill>
              <a:latin typeface="Yu Gothic UI"/>
              <a:ea typeface="Yu Gothic UI"/>
            </a:endParaRPr>
          </a:p>
        </p:txBody>
      </p:sp>
      <p:pic>
        <p:nvPicPr>
          <p:cNvPr id="6" name="図 6">
            <a:extLst>
              <a:ext uri="{FF2B5EF4-FFF2-40B4-BE49-F238E27FC236}">
                <a16:creationId xmlns:a16="http://schemas.microsoft.com/office/drawing/2014/main" id="{599447D8-A4F0-6F42-90BC-B34C2CC3F54D}"/>
              </a:ext>
            </a:extLst>
          </p:cNvPr>
          <p:cNvPicPr>
            <a:picLocks noChangeAspect="1"/>
          </p:cNvPicPr>
          <p:nvPr/>
        </p:nvPicPr>
        <p:blipFill>
          <a:blip r:embed="rId2"/>
          <a:stretch>
            <a:fillRect/>
          </a:stretch>
        </p:blipFill>
        <p:spPr>
          <a:xfrm>
            <a:off x="2267210" y="2156897"/>
            <a:ext cx="8667085" cy="4622445"/>
          </a:xfrm>
          <a:prstGeom prst="rect">
            <a:avLst/>
          </a:prstGeom>
        </p:spPr>
      </p:pic>
    </p:spTree>
    <p:extLst>
      <p:ext uri="{BB962C8B-B14F-4D97-AF65-F5344CB8AC3E}">
        <p14:creationId xmlns:p14="http://schemas.microsoft.com/office/powerpoint/2010/main" val="34229861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5E16-0B0D-594D-89CA-E2B6CA9383F8}"/>
              </a:ext>
            </a:extLst>
          </p:cNvPr>
          <p:cNvSpPr>
            <a:spLocks noGrp="1"/>
          </p:cNvSpPr>
          <p:nvPr>
            <p:ph type="title"/>
          </p:nvPr>
        </p:nvSpPr>
        <p:spPr/>
        <p:txBody>
          <a:bodyPr/>
          <a:lstStyle/>
          <a:p>
            <a:r>
              <a:rPr lang="en-US" altLang="ja-JP" spc="0" dirty="0">
                <a:ln>
                  <a:noFill/>
                </a:ln>
                <a:solidFill>
                  <a:schemeClr val="tx1"/>
                </a:solidFill>
                <a:latin typeface="+mn-ea"/>
              </a:rPr>
              <a:t>EXPERIMENT </a:t>
            </a:r>
            <a:r>
              <a:rPr lang="ja-JP" altLang="en-US" spc="0" dirty="0">
                <a:ln>
                  <a:noFill/>
                </a:ln>
                <a:solidFill>
                  <a:schemeClr val="tx1"/>
                </a:solidFill>
                <a:latin typeface="+mn-ea"/>
              </a:rPr>
              <a:t>シートを</a:t>
            </a:r>
            <a:r>
              <a:rPr lang="ja-JP" altLang="en-US" spc="0">
                <a:ln>
                  <a:noFill/>
                </a:ln>
                <a:solidFill>
                  <a:schemeClr val="tx1"/>
                </a:solidFill>
                <a:latin typeface="+mn-ea"/>
              </a:rPr>
              <a:t>作成する</a:t>
            </a:r>
            <a:r>
              <a:rPr lang="en-US" altLang="ja-JP" spc="0" dirty="0">
                <a:ln>
                  <a:noFill/>
                </a:ln>
                <a:solidFill>
                  <a:schemeClr val="tx1"/>
                </a:solidFill>
                <a:latin typeface="+mn-ea"/>
              </a:rPr>
              <a:t> (1/2)</a:t>
            </a:r>
            <a:endParaRPr lang="en-US" dirty="0">
              <a:solidFill>
                <a:schemeClr val="tx1"/>
              </a:solidFill>
            </a:endParaRPr>
          </a:p>
        </p:txBody>
      </p:sp>
      <p:sp>
        <p:nvSpPr>
          <p:cNvPr id="6" name="テキスト プレースホルダー 2">
            <a:extLst>
              <a:ext uri="{FF2B5EF4-FFF2-40B4-BE49-F238E27FC236}">
                <a16:creationId xmlns:a16="http://schemas.microsoft.com/office/drawing/2014/main" id="{ED17971D-CD57-F64A-AC99-00705F2A3108}"/>
              </a:ext>
            </a:extLst>
          </p:cNvPr>
          <p:cNvSpPr txBox="1">
            <a:spLocks/>
          </p:cNvSpPr>
          <p:nvPr/>
        </p:nvSpPr>
        <p:spPr>
          <a:xfrm>
            <a:off x="274639" y="1482144"/>
            <a:ext cx="10860207" cy="848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Clr>
                <a:srgbClr val="68217A"/>
              </a:buClr>
              <a:buFont typeface="Arial" pitchFamily="34" charset="0"/>
              <a:buNone/>
            </a:pPr>
            <a:r>
              <a:rPr lang="en-US" altLang="ja-JP" sz="2800" b="1" dirty="0">
                <a:solidFill>
                  <a:schemeClr val="tx1"/>
                </a:solidFill>
                <a:latin typeface="Yu Gothic UI"/>
                <a:ea typeface="Yu Gothic UI"/>
              </a:rPr>
              <a:t>[NEW]-[EXPERIMENT]</a:t>
            </a:r>
            <a:r>
              <a:rPr lang="en-US" altLang="ja-JP" sz="2800" dirty="0">
                <a:solidFill>
                  <a:schemeClr val="tx1"/>
                </a:solidFill>
                <a:latin typeface="Yu Gothic UI"/>
                <a:ea typeface="Yu Gothic UI"/>
              </a:rPr>
              <a:t> </a:t>
            </a:r>
            <a:r>
              <a:rPr lang="ja-JP" altLang="en-US" sz="2800">
                <a:solidFill>
                  <a:schemeClr val="tx1"/>
                </a:solidFill>
                <a:latin typeface="Yu Gothic UI"/>
                <a:ea typeface="Yu Gothic UI"/>
              </a:rPr>
              <a:t>を選択し、</a:t>
            </a:r>
            <a:r>
              <a:rPr lang="en-US" altLang="ja-JP" sz="2800" dirty="0">
                <a:solidFill>
                  <a:schemeClr val="tx1"/>
                </a:solidFill>
                <a:latin typeface="Yu Gothic UI"/>
                <a:ea typeface="Yu Gothic UI"/>
              </a:rPr>
              <a:t>Blank Experiment </a:t>
            </a:r>
            <a:r>
              <a:rPr lang="ja-JP" altLang="en-US" sz="2800">
                <a:solidFill>
                  <a:schemeClr val="tx1"/>
                </a:solidFill>
                <a:latin typeface="Yu Gothic UI"/>
                <a:ea typeface="Yu Gothic UI"/>
              </a:rPr>
              <a:t>を選択してください。</a:t>
            </a:r>
            <a:endParaRPr lang="ja-JP" altLang="ja-JP" sz="2800">
              <a:solidFill>
                <a:schemeClr val="tx1"/>
              </a:solidFill>
              <a:latin typeface="Yu Gothic UI"/>
              <a:ea typeface="Yu Gothic UI"/>
            </a:endParaRPr>
          </a:p>
        </p:txBody>
      </p:sp>
      <p:pic>
        <p:nvPicPr>
          <p:cNvPr id="7" name="図 6">
            <a:extLst>
              <a:ext uri="{FF2B5EF4-FFF2-40B4-BE49-F238E27FC236}">
                <a16:creationId xmlns:a16="http://schemas.microsoft.com/office/drawing/2014/main" id="{A059DAE5-DE96-2E41-B4B8-DE4E85B047C4}"/>
              </a:ext>
            </a:extLst>
          </p:cNvPr>
          <p:cNvPicPr>
            <a:picLocks noChangeAspect="1"/>
          </p:cNvPicPr>
          <p:nvPr/>
        </p:nvPicPr>
        <p:blipFill>
          <a:blip r:embed="rId2"/>
          <a:stretch>
            <a:fillRect/>
          </a:stretch>
        </p:blipFill>
        <p:spPr>
          <a:xfrm>
            <a:off x="2135444" y="2182262"/>
            <a:ext cx="7921111" cy="4399768"/>
          </a:xfrm>
          <a:prstGeom prst="rect">
            <a:avLst/>
          </a:prstGeom>
        </p:spPr>
      </p:pic>
    </p:spTree>
    <p:extLst>
      <p:ext uri="{BB962C8B-B14F-4D97-AF65-F5344CB8AC3E}">
        <p14:creationId xmlns:p14="http://schemas.microsoft.com/office/powerpoint/2010/main" val="1196473876"/>
      </p:ext>
    </p:extLst>
  </p:cSld>
  <p:clrMapOvr>
    <a:masterClrMapping/>
  </p:clrMapOvr>
  <p:transition>
    <p:fade/>
  </p:transition>
</p:sld>
</file>

<file path=ppt/theme/theme1.xml><?xml version="1.0" encoding="utf-8"?>
<a:theme xmlns:a="http://schemas.openxmlformats.org/drawingml/2006/main" name="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10.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2_Microsoft_Data_Insights_Summit_Template">
  <a:themeElements>
    <a:clrScheme name="Microsoft Data Insights Summit">
      <a:dk1>
        <a:srgbClr val="353535"/>
      </a:dk1>
      <a:lt1>
        <a:srgbClr val="FFFFFF"/>
      </a:lt1>
      <a:dk2>
        <a:srgbClr val="0078D7"/>
      </a:dk2>
      <a:lt2>
        <a:srgbClr val="E6E6E6"/>
      </a:lt2>
      <a:accent1>
        <a:srgbClr val="0078D7"/>
      </a:accent1>
      <a:accent2>
        <a:srgbClr val="00B294"/>
      </a:accent2>
      <a:accent3>
        <a:srgbClr val="00188F"/>
      </a:accent3>
      <a:accent4>
        <a:srgbClr val="00205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3.xml><?xml version="1.0" encoding="utf-8"?>
<a:theme xmlns:a="http://schemas.openxmlformats.org/drawingml/2006/main" name="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ppt/theme/theme4.xml><?xml version="1.0" encoding="utf-8"?>
<a:theme xmlns:a="http://schemas.openxmlformats.org/drawingml/2006/main" name="2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4161C4C-DB1D-0545-87E1-77D0375629AE}" vid="{5CF05A5F-0571-834B-B2F0-07E1537161EC}"/>
    </a:ext>
  </a:extLst>
</a:theme>
</file>

<file path=ppt/theme/theme5.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ユーザー定義 3">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0000"/>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kumimoji="1"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8575">
          <a:solidFill>
            <a:srgbClr val="FF0000"/>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solidFill>
          <a:srgbClr val="F8F8F8">
            <a:alpha val="80000"/>
          </a:srgbClr>
        </a:solidFill>
      </a:spPr>
      <a:bodyPr wrap="square" rtlCol="0">
        <a:noAutofit/>
      </a:bodyPr>
      <a:lstStyle>
        <a:defPPr>
          <a:defRPr sz="1000" dirty="0" smtClean="0">
            <a:solidFill>
              <a:prstClr val="black"/>
            </a:solidFill>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blank.pptx[読み取り専用]" id="{384681B4-FCCA-4A9A-A7B2-6C91AEBE40CA}" vid="{7BA4A832-7D5D-46D7-AC60-60A6417113F4}"/>
    </a:ext>
  </a:extLst>
</a:theme>
</file>

<file path=ppt/theme/theme6.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8.xml><?xml version="1.0" encoding="utf-8"?>
<a:theme xmlns:a="http://schemas.openxmlformats.org/drawingml/2006/main" name="1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C0C7203-2919-6644-A211-3ECFEE1E3458}" vid="{1F85920E-FBFE-D249-B253-65167FBE5859}"/>
    </a:ext>
  </a:extLst>
</a:theme>
</file>

<file path=ppt/theme/theme9.xml><?xml version="1.0" encoding="utf-8"?>
<a:theme xmlns:a="http://schemas.openxmlformats.org/drawingml/2006/main" name="1_MSVID_White_16x9_2012-08-18">
  <a:themeElements>
    <a:clrScheme name="CustomColor1">
      <a:dk1>
        <a:srgbClr val="505050"/>
      </a:dk1>
      <a:lt1>
        <a:srgbClr val="FFFFFF"/>
      </a:lt1>
      <a:dk2>
        <a:srgbClr val="0072C6"/>
      </a:dk2>
      <a:lt2>
        <a:srgbClr val="00BCF2"/>
      </a:lt2>
      <a:accent1>
        <a:srgbClr val="00188F"/>
      </a:accent1>
      <a:accent2>
        <a:srgbClr val="E81123"/>
      </a:accent2>
      <a:accent3>
        <a:srgbClr val="0072C6"/>
      </a:accent3>
      <a:accent4>
        <a:srgbClr val="007233"/>
      </a:accent4>
      <a:accent5>
        <a:srgbClr val="55D455"/>
      </a:accent5>
      <a:accent6>
        <a:srgbClr val="FFB900"/>
      </a:accent6>
      <a:hlink>
        <a:srgbClr val="0072C6"/>
      </a:hlink>
      <a:folHlink>
        <a:srgbClr val="0072C6"/>
      </a:folHlink>
    </a:clrScheme>
    <a:fontScheme name="ユーザー定義 9">
      <a:majorFont>
        <a:latin typeface="Yu Gothic UI Light"/>
        <a:ea typeface="Yu Gothic UI Light"/>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 title goes here.pptx" id="{47105C32-0119-4F98-8785-53480146225F}" vid="{8C1C58F9-E135-4E7B-BCB9-4656C4F81DA9}"/>
    </a:ext>
  </a:extLst>
</a:theme>
</file>

<file path=docProps/app.xml><?xml version="1.0" encoding="utf-8"?>
<Properties xmlns="http://schemas.openxmlformats.org/officeDocument/2006/extended-properties" xmlns:vt="http://schemas.openxmlformats.org/officeDocument/2006/docPropsVTypes">
  <Template>9-51008_Machine_Learning_AI_&amp;_Data_Science_Conference_Fall_2018_Template</Template>
  <TotalTime>1083</TotalTime>
  <Words>1401</Words>
  <Application>Microsoft Macintosh PowerPoint</Application>
  <PresentationFormat>Widescreen</PresentationFormat>
  <Paragraphs>84</Paragraphs>
  <Slides>29</Slides>
  <Notes>1</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29</vt:i4>
      </vt:variant>
    </vt:vector>
  </HeadingPairs>
  <TitlesOfParts>
    <vt:vector size="52" baseType="lpstr">
      <vt:lpstr>メイリオ</vt:lpstr>
      <vt:lpstr>Meiryo UI</vt:lpstr>
      <vt:lpstr>Yu Gothic UI</vt:lpstr>
      <vt:lpstr>Yu Gothic UI Light</vt:lpstr>
      <vt:lpstr>Arial</vt:lpstr>
      <vt:lpstr>Calibri</vt:lpstr>
      <vt:lpstr>Consolas</vt:lpstr>
      <vt:lpstr>Courier New</vt:lpstr>
      <vt:lpstr>Segoe UI</vt:lpstr>
      <vt:lpstr>Segoe UI Light</vt:lpstr>
      <vt:lpstr>Segoe UI Semibold</vt:lpstr>
      <vt:lpstr>Segoe UI Semilight</vt:lpstr>
      <vt:lpstr>Wingdings</vt:lpstr>
      <vt:lpstr>9-51008_Machine_Learning_AI_&amp;_Data_Science_Conference_Fall_2018_Template</vt:lpstr>
      <vt:lpstr>5-50112_Microsoft_Data_Insights_Summit_Template</vt:lpstr>
      <vt:lpstr>MSVID_White_16x9_2012-08-18</vt:lpstr>
      <vt:lpstr>2_9-51008_Machine_Learning_AI_&amp;_Data_Science_Conference_Fall_2018_Template</vt:lpstr>
      <vt:lpstr>Default Theme</vt:lpstr>
      <vt:lpstr>2_9-51052_Microsoft_Ready_Template_Light</vt:lpstr>
      <vt:lpstr>5-50201_Microsoft_Ready_Template</vt:lpstr>
      <vt:lpstr>1_9-51008_Machine_Learning_AI_&amp;_Data_Science_Conference_Fall_2018_Template</vt:lpstr>
      <vt:lpstr>1_MSVID_White_16x9_2012-08-18</vt:lpstr>
      <vt:lpstr>3_9-51052_Microsoft_Ready_Template_Light</vt:lpstr>
      <vt:lpstr>PowerPoint Presentation</vt:lpstr>
      <vt:lpstr>Hands-on 自動販売機の故障予測</vt:lpstr>
      <vt:lpstr>Hands-on の流れ</vt:lpstr>
      <vt:lpstr>シナリオ (1/2)</vt:lpstr>
      <vt:lpstr>シナリオ (2/2)</vt:lpstr>
      <vt:lpstr>実績データの取得</vt:lpstr>
      <vt:lpstr>Azure ML Studio にデータ登録 (1/2)</vt:lpstr>
      <vt:lpstr>Azure ML Studio にデータ登録 (2/2)</vt:lpstr>
      <vt:lpstr>EXPERIMENT シートを作成する (1/2)</vt:lpstr>
      <vt:lpstr>EXPERIMENT シートを作成する (2/2)</vt:lpstr>
      <vt:lpstr>データセットの配置</vt:lpstr>
      <vt:lpstr>列の選択用モジュールの配置 (1/2)</vt:lpstr>
      <vt:lpstr>列の選択用モジュールの配置 (2/2)</vt:lpstr>
      <vt:lpstr>データ分割用 モジュールの配置 (1/2)</vt:lpstr>
      <vt:lpstr>データ分割用 モジュールの配置 (2/2)</vt:lpstr>
      <vt:lpstr>Train Model モジュールの配置 (1/2)</vt:lpstr>
      <vt:lpstr>Train Model モジュールの配置 (2/2)</vt:lpstr>
      <vt:lpstr>分類アルゴリズムの配置</vt:lpstr>
      <vt:lpstr>Score Model モジュールの配置 (1/2)</vt:lpstr>
      <vt:lpstr>Score Model モジュールの配置 (2/2)</vt:lpstr>
      <vt:lpstr>Evaluate Model モジュールの配置</vt:lpstr>
      <vt:lpstr>シートを保存して実行 (1/2)</vt:lpstr>
      <vt:lpstr>シートを保存して実行 (2/2)</vt:lpstr>
      <vt:lpstr>予測モデルの結果確認</vt:lpstr>
      <vt:lpstr>予測モデルの改良 (1/3)</vt:lpstr>
      <vt:lpstr>予測モデルの改良 (2/3)</vt:lpstr>
      <vt:lpstr>予測モデルの改良 (3/3)</vt:lpstr>
      <vt:lpstr>予測モデルの再作成と再評価</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Keita Onabuta</dc:creator>
  <cp:lastModifiedBy>Keita Onabuta</cp:lastModifiedBy>
  <cp:revision>11</cp:revision>
  <cp:lastPrinted>2019-07-22T06:17:10Z</cp:lastPrinted>
  <dcterms:created xsi:type="dcterms:W3CDTF">2019-06-21T10:15:47Z</dcterms:created>
  <dcterms:modified xsi:type="dcterms:W3CDTF">2019-08-22T16:29:27Z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2019-02-04T13:58:29+0900</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110d9c8e-69fa-4632-98db-00005e0efc7b</vt:lpwstr>
  </property>
</Properties>
</file>